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4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20" r:id="rId3"/>
    <p:sldId id="256" r:id="rId4"/>
    <p:sldId id="258" r:id="rId5"/>
    <p:sldId id="259" r:id="rId6"/>
    <p:sldId id="260" r:id="rId7"/>
    <p:sldId id="261" r:id="rId8"/>
    <p:sldId id="304" r:id="rId9"/>
    <p:sldId id="266" r:id="rId10"/>
    <p:sldId id="267" r:id="rId11"/>
    <p:sldId id="275" r:id="rId12"/>
    <p:sldId id="271" r:id="rId13"/>
    <p:sldId id="279" r:id="rId14"/>
    <p:sldId id="286" r:id="rId15"/>
    <p:sldId id="287" r:id="rId16"/>
    <p:sldId id="298" r:id="rId17"/>
    <p:sldId id="310" r:id="rId18"/>
    <p:sldId id="312" r:id="rId19"/>
    <p:sldId id="274" r:id="rId20"/>
    <p:sldId id="290" r:id="rId21"/>
    <p:sldId id="317" r:id="rId22"/>
    <p:sldId id="319" r:id="rId23"/>
    <p:sldId id="305" r:id="rId24"/>
    <p:sldId id="306" r:id="rId25"/>
    <p:sldId id="308" r:id="rId26"/>
    <p:sldId id="3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0CC644-BD5B-E348-BCFB-DA98D781C02D}" type="doc">
      <dgm:prSet loTypeId="urn:microsoft.com/office/officeart/2008/layout/AscendingPictureAccentProcess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855B3B5-2BEB-6C40-B82C-75E8FBF65318}">
      <dgm:prSet/>
      <dgm:spPr/>
      <dgm:t>
        <a:bodyPr/>
        <a:lstStyle/>
        <a:p>
          <a:pPr rtl="0"/>
          <a:r>
            <a:rPr lang="en-US" dirty="0"/>
            <a:t>Sensors</a:t>
          </a:r>
        </a:p>
      </dgm:t>
    </dgm:pt>
    <dgm:pt modelId="{8671C668-8E8E-BE48-AD24-A72EEDBC21C4}" type="parTrans" cxnId="{C0D17A8A-CD44-564C-ABB5-3AD4EE3C4DB0}">
      <dgm:prSet/>
      <dgm:spPr/>
      <dgm:t>
        <a:bodyPr/>
        <a:lstStyle/>
        <a:p>
          <a:endParaRPr lang="en-US"/>
        </a:p>
      </dgm:t>
    </dgm:pt>
    <dgm:pt modelId="{9EE1809B-8D02-9547-A5C8-D2F01D958DFE}" type="sibTrans" cxnId="{C0D17A8A-CD44-564C-ABB5-3AD4EE3C4DB0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0E075DBC-F652-E249-81FA-399C1ADBF2A3}">
      <dgm:prSet/>
      <dgm:spPr/>
      <dgm:t>
        <a:bodyPr/>
        <a:lstStyle/>
        <a:p>
          <a:pPr rtl="0"/>
          <a:r>
            <a:rPr lang="en-US" dirty="0"/>
            <a:t>Local Processing</a:t>
          </a:r>
        </a:p>
      </dgm:t>
    </dgm:pt>
    <dgm:pt modelId="{324382AE-1EAC-F546-B1A7-2E0378894D0C}" type="parTrans" cxnId="{CEBF8DE1-7CC7-2442-A1F0-293E71FA0CDA}">
      <dgm:prSet/>
      <dgm:spPr/>
      <dgm:t>
        <a:bodyPr/>
        <a:lstStyle/>
        <a:p>
          <a:endParaRPr lang="en-US"/>
        </a:p>
      </dgm:t>
    </dgm:pt>
    <dgm:pt modelId="{22130BDE-7A26-5A47-BBBC-8D8D0E4F62B5}" type="sibTrans" cxnId="{CEBF8DE1-7CC7-2442-A1F0-293E71FA0CDA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19BE2A00-459A-7241-A4CC-F621DA1E1732}">
      <dgm:prSet/>
      <dgm:spPr/>
      <dgm:t>
        <a:bodyPr/>
        <a:lstStyle/>
        <a:p>
          <a:pPr rtl="0"/>
          <a:r>
            <a:rPr lang="en-US" dirty="0"/>
            <a:t>Network</a:t>
          </a:r>
        </a:p>
      </dgm:t>
    </dgm:pt>
    <dgm:pt modelId="{57164D0C-96A8-9640-8CDB-E66FA455207D}" type="parTrans" cxnId="{207B13AD-B6A1-5F46-B6E4-2291E9DB3C16}">
      <dgm:prSet/>
      <dgm:spPr/>
      <dgm:t>
        <a:bodyPr/>
        <a:lstStyle/>
        <a:p>
          <a:endParaRPr lang="en-US"/>
        </a:p>
      </dgm:t>
    </dgm:pt>
    <dgm:pt modelId="{C50B7204-A449-D445-979B-283FF7D11454}" type="sibTrans" cxnId="{207B13AD-B6A1-5F46-B6E4-2291E9DB3C16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en-US"/>
        </a:p>
      </dgm:t>
    </dgm:pt>
    <dgm:pt modelId="{88A2AC23-2A97-6742-8E3A-A39CD53A9B06}">
      <dgm:prSet/>
      <dgm:spPr/>
      <dgm:t>
        <a:bodyPr/>
        <a:lstStyle/>
        <a:p>
          <a:pPr rtl="0"/>
          <a:r>
            <a:rPr lang="en-US" dirty="0"/>
            <a:t>Internet</a:t>
          </a:r>
        </a:p>
      </dgm:t>
    </dgm:pt>
    <dgm:pt modelId="{F02D02EE-3513-6848-AF39-7596A3F80DDC}" type="parTrans" cxnId="{D273C900-3CFA-F241-81BB-2321EE116438}">
      <dgm:prSet/>
      <dgm:spPr/>
      <dgm:t>
        <a:bodyPr/>
        <a:lstStyle/>
        <a:p>
          <a:endParaRPr lang="en-US"/>
        </a:p>
      </dgm:t>
    </dgm:pt>
    <dgm:pt modelId="{D7B848D6-E25F-004F-A0F6-DA093C236CFC}" type="sibTrans" cxnId="{D273C900-3CFA-F241-81BB-2321EE116438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E2DB8743-2885-2440-991A-F145004CA407}">
      <dgm:prSet/>
      <dgm:spPr/>
      <dgm:t>
        <a:bodyPr/>
        <a:lstStyle/>
        <a:p>
          <a:pPr rtl="0"/>
          <a:r>
            <a:rPr lang="en-US" dirty="0"/>
            <a:t>Cloud Access</a:t>
          </a:r>
        </a:p>
      </dgm:t>
    </dgm:pt>
    <dgm:pt modelId="{1FCDDD5C-7C35-8341-9859-695BC7F8E218}" type="parTrans" cxnId="{3742D0CE-7B8B-2A40-AC9D-03DD98EBF9E3}">
      <dgm:prSet/>
      <dgm:spPr/>
      <dgm:t>
        <a:bodyPr/>
        <a:lstStyle/>
        <a:p>
          <a:endParaRPr lang="en-US"/>
        </a:p>
      </dgm:t>
    </dgm:pt>
    <dgm:pt modelId="{1BF1F5E2-0887-4D43-BD61-2FB9C07A65B7}" type="sibTrans" cxnId="{3742D0CE-7B8B-2A40-AC9D-03DD98EBF9E3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2865C60C-D186-1A4B-9941-D4136AC4CA07}">
      <dgm:prSet/>
      <dgm:spPr/>
      <dgm:t>
        <a:bodyPr/>
        <a:lstStyle/>
        <a:p>
          <a:pPr rtl="0"/>
          <a:r>
            <a:rPr lang="en-US" dirty="0"/>
            <a:t>Local storage</a:t>
          </a:r>
        </a:p>
      </dgm:t>
    </dgm:pt>
    <dgm:pt modelId="{E72E3214-943B-E140-89AC-F7D271F3169F}" type="parTrans" cxnId="{CC8E0599-AA65-5641-876C-5AA31B77C1F1}">
      <dgm:prSet/>
      <dgm:spPr/>
      <dgm:t>
        <a:bodyPr/>
        <a:lstStyle/>
        <a:p>
          <a:endParaRPr lang="en-US"/>
        </a:p>
      </dgm:t>
    </dgm:pt>
    <dgm:pt modelId="{F99D620B-A3DB-3E49-B7FA-C0BCBC7164D8}" type="sibTrans" cxnId="{CC8E0599-AA65-5641-876C-5AA31B77C1F1}">
      <dgm:prSet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55A741C-6A17-4C45-8A52-6949D4EDE068}" type="pres">
      <dgm:prSet presAssocID="{4A0CC644-BD5B-E348-BCFB-DA98D781C02D}" presName="Name0" presStyleCnt="0">
        <dgm:presLayoutVars>
          <dgm:chMax val="7"/>
          <dgm:chPref val="7"/>
          <dgm:dir/>
        </dgm:presLayoutVars>
      </dgm:prSet>
      <dgm:spPr/>
    </dgm:pt>
    <dgm:pt modelId="{FC50A966-C915-D143-81A5-1A2EE2E58D7E}" type="pres">
      <dgm:prSet presAssocID="{4A0CC644-BD5B-E348-BCFB-DA98D781C02D}" presName="dot1" presStyleLbl="alignNode1" presStyleIdx="0" presStyleCnt="17"/>
      <dgm:spPr/>
    </dgm:pt>
    <dgm:pt modelId="{147C5C35-5AA2-B247-84D6-5F4E3F8C7BEC}" type="pres">
      <dgm:prSet presAssocID="{4A0CC644-BD5B-E348-BCFB-DA98D781C02D}" presName="dot2" presStyleLbl="alignNode1" presStyleIdx="1" presStyleCnt="17"/>
      <dgm:spPr/>
    </dgm:pt>
    <dgm:pt modelId="{6038DA03-596E-BD40-B47F-D697C19E03D1}" type="pres">
      <dgm:prSet presAssocID="{4A0CC644-BD5B-E348-BCFB-DA98D781C02D}" presName="dot3" presStyleLbl="alignNode1" presStyleIdx="2" presStyleCnt="17"/>
      <dgm:spPr/>
    </dgm:pt>
    <dgm:pt modelId="{828549CD-F166-D847-B1B7-65DE174D8091}" type="pres">
      <dgm:prSet presAssocID="{4A0CC644-BD5B-E348-BCFB-DA98D781C02D}" presName="dot4" presStyleLbl="alignNode1" presStyleIdx="3" presStyleCnt="17"/>
      <dgm:spPr/>
    </dgm:pt>
    <dgm:pt modelId="{FF7096F2-18B3-184C-8E31-39E239FDFFA4}" type="pres">
      <dgm:prSet presAssocID="{4A0CC644-BD5B-E348-BCFB-DA98D781C02D}" presName="dot5" presStyleLbl="alignNode1" presStyleIdx="4" presStyleCnt="17"/>
      <dgm:spPr/>
    </dgm:pt>
    <dgm:pt modelId="{98636F13-BFE0-EF4C-B373-4AB7CB83B491}" type="pres">
      <dgm:prSet presAssocID="{4A0CC644-BD5B-E348-BCFB-DA98D781C02D}" presName="dot6" presStyleLbl="alignNode1" presStyleIdx="5" presStyleCnt="17"/>
      <dgm:spPr/>
    </dgm:pt>
    <dgm:pt modelId="{53C724FC-ECCB-BF49-B706-5B1FBD240F7C}" type="pres">
      <dgm:prSet presAssocID="{4A0CC644-BD5B-E348-BCFB-DA98D781C02D}" presName="dot7" presStyleLbl="alignNode1" presStyleIdx="6" presStyleCnt="17"/>
      <dgm:spPr/>
    </dgm:pt>
    <dgm:pt modelId="{B87F8E59-4B33-B140-AB8C-CC4FF19D419E}" type="pres">
      <dgm:prSet presAssocID="{4A0CC644-BD5B-E348-BCFB-DA98D781C02D}" presName="dot8" presStyleLbl="alignNode1" presStyleIdx="7" presStyleCnt="17"/>
      <dgm:spPr/>
    </dgm:pt>
    <dgm:pt modelId="{2582BDB5-6291-7446-B323-8C98CC54C069}" type="pres">
      <dgm:prSet presAssocID="{4A0CC644-BD5B-E348-BCFB-DA98D781C02D}" presName="dot9" presStyleLbl="alignNode1" presStyleIdx="8" presStyleCnt="17"/>
      <dgm:spPr/>
    </dgm:pt>
    <dgm:pt modelId="{4FFDED09-BC0E-BF41-8056-AA3545AD847F}" type="pres">
      <dgm:prSet presAssocID="{4A0CC644-BD5B-E348-BCFB-DA98D781C02D}" presName="dot10" presStyleLbl="alignNode1" presStyleIdx="9" presStyleCnt="17"/>
      <dgm:spPr/>
    </dgm:pt>
    <dgm:pt modelId="{EAB65BBC-8219-CF42-B1CE-295F8099CA81}" type="pres">
      <dgm:prSet presAssocID="{4A0CC644-BD5B-E348-BCFB-DA98D781C02D}" presName="dotArrow1" presStyleLbl="alignNode1" presStyleIdx="10" presStyleCnt="17"/>
      <dgm:spPr/>
    </dgm:pt>
    <dgm:pt modelId="{5CBD2B39-B5C9-D94E-9743-E86873AD5829}" type="pres">
      <dgm:prSet presAssocID="{4A0CC644-BD5B-E348-BCFB-DA98D781C02D}" presName="dotArrow2" presStyleLbl="alignNode1" presStyleIdx="11" presStyleCnt="17"/>
      <dgm:spPr/>
    </dgm:pt>
    <dgm:pt modelId="{15B06AFE-FCB2-764B-AA88-3B68E5AC57F9}" type="pres">
      <dgm:prSet presAssocID="{4A0CC644-BD5B-E348-BCFB-DA98D781C02D}" presName="dotArrow3" presStyleLbl="alignNode1" presStyleIdx="12" presStyleCnt="17"/>
      <dgm:spPr/>
    </dgm:pt>
    <dgm:pt modelId="{F6B6A26E-7AF5-E74C-A784-285A83D23A73}" type="pres">
      <dgm:prSet presAssocID="{4A0CC644-BD5B-E348-BCFB-DA98D781C02D}" presName="dotArrow4" presStyleLbl="alignNode1" presStyleIdx="13" presStyleCnt="17"/>
      <dgm:spPr/>
    </dgm:pt>
    <dgm:pt modelId="{8C13B6B5-042E-2347-BF1F-7E68B2CCC3C2}" type="pres">
      <dgm:prSet presAssocID="{4A0CC644-BD5B-E348-BCFB-DA98D781C02D}" presName="dotArrow5" presStyleLbl="alignNode1" presStyleIdx="14" presStyleCnt="17"/>
      <dgm:spPr/>
    </dgm:pt>
    <dgm:pt modelId="{59A79C6E-D72B-6640-88B8-B628D5475B31}" type="pres">
      <dgm:prSet presAssocID="{4A0CC644-BD5B-E348-BCFB-DA98D781C02D}" presName="dotArrow6" presStyleLbl="alignNode1" presStyleIdx="15" presStyleCnt="17"/>
      <dgm:spPr/>
    </dgm:pt>
    <dgm:pt modelId="{BF5EF6BA-DA70-0D4E-8C33-8AAEE421D721}" type="pres">
      <dgm:prSet presAssocID="{4A0CC644-BD5B-E348-BCFB-DA98D781C02D}" presName="dotArrow7" presStyleLbl="alignNode1" presStyleIdx="16" presStyleCnt="17"/>
      <dgm:spPr/>
    </dgm:pt>
    <dgm:pt modelId="{A854AA2F-DE47-6B4A-96B9-2A60E21AFD66}" type="pres">
      <dgm:prSet presAssocID="{D855B3B5-2BEB-6C40-B82C-75E8FBF65318}" presName="parTx1" presStyleLbl="node1" presStyleIdx="0" presStyleCnt="6"/>
      <dgm:spPr/>
    </dgm:pt>
    <dgm:pt modelId="{510C5797-21B1-3342-B7A5-ABF29FA9D197}" type="pres">
      <dgm:prSet presAssocID="{9EE1809B-8D02-9547-A5C8-D2F01D958DFE}" presName="picture1" presStyleCnt="0"/>
      <dgm:spPr/>
    </dgm:pt>
    <dgm:pt modelId="{BF096DD2-60A7-074B-AAAA-65879CF1141B}" type="pres">
      <dgm:prSet presAssocID="{9EE1809B-8D02-9547-A5C8-D2F01D958DFE}" presName="imageRepeatNode" presStyleLbl="fgImgPlace1" presStyleIdx="0" presStyleCnt="6"/>
      <dgm:spPr/>
    </dgm:pt>
    <dgm:pt modelId="{26C7D9BB-C084-C541-975C-38B715B02F42}" type="pres">
      <dgm:prSet presAssocID="{0E075DBC-F652-E249-81FA-399C1ADBF2A3}" presName="parTx2" presStyleLbl="node1" presStyleIdx="1" presStyleCnt="6"/>
      <dgm:spPr/>
    </dgm:pt>
    <dgm:pt modelId="{5CF18347-F279-3A4B-BA43-1590625F34CE}" type="pres">
      <dgm:prSet presAssocID="{22130BDE-7A26-5A47-BBBC-8D8D0E4F62B5}" presName="picture2" presStyleCnt="0"/>
      <dgm:spPr/>
    </dgm:pt>
    <dgm:pt modelId="{6883A8C0-9B85-884F-AC3F-CA7E21227B4A}" type="pres">
      <dgm:prSet presAssocID="{22130BDE-7A26-5A47-BBBC-8D8D0E4F62B5}" presName="imageRepeatNode" presStyleLbl="fgImgPlace1" presStyleIdx="1" presStyleCnt="6"/>
      <dgm:spPr/>
    </dgm:pt>
    <dgm:pt modelId="{FE81536F-939B-CC4E-963D-5B14A5611CF9}" type="pres">
      <dgm:prSet presAssocID="{2865C60C-D186-1A4B-9941-D4136AC4CA07}" presName="parTx3" presStyleLbl="node1" presStyleIdx="2" presStyleCnt="6"/>
      <dgm:spPr/>
    </dgm:pt>
    <dgm:pt modelId="{DEC4F719-148F-3547-B430-1C952A381AA7}" type="pres">
      <dgm:prSet presAssocID="{F99D620B-A3DB-3E49-B7FA-C0BCBC7164D8}" presName="picture3" presStyleCnt="0"/>
      <dgm:spPr/>
    </dgm:pt>
    <dgm:pt modelId="{91760460-DCE7-F44D-840F-A8FE1C868103}" type="pres">
      <dgm:prSet presAssocID="{F99D620B-A3DB-3E49-B7FA-C0BCBC7164D8}" presName="imageRepeatNode" presStyleLbl="fgImgPlace1" presStyleIdx="2" presStyleCnt="6"/>
      <dgm:spPr/>
    </dgm:pt>
    <dgm:pt modelId="{8B76F082-7CAB-2048-BED7-C7238853F209}" type="pres">
      <dgm:prSet presAssocID="{19BE2A00-459A-7241-A4CC-F621DA1E1732}" presName="parTx4" presStyleLbl="node1" presStyleIdx="3" presStyleCnt="6"/>
      <dgm:spPr/>
    </dgm:pt>
    <dgm:pt modelId="{C92509F5-42A8-3B44-9E1B-E0DCDE1A2D6D}" type="pres">
      <dgm:prSet presAssocID="{C50B7204-A449-D445-979B-283FF7D11454}" presName="picture4" presStyleCnt="0"/>
      <dgm:spPr/>
    </dgm:pt>
    <dgm:pt modelId="{A7E94549-A574-024A-B1A7-BD2A3E4FC87F}" type="pres">
      <dgm:prSet presAssocID="{C50B7204-A449-D445-979B-283FF7D11454}" presName="imageRepeatNode" presStyleLbl="fgImgPlace1" presStyleIdx="3" presStyleCnt="6"/>
      <dgm:spPr/>
    </dgm:pt>
    <dgm:pt modelId="{43EDE8F2-FEF3-F649-A6B5-2F4C833AF431}" type="pres">
      <dgm:prSet presAssocID="{88A2AC23-2A97-6742-8E3A-A39CD53A9B06}" presName="parTx5" presStyleLbl="node1" presStyleIdx="4" presStyleCnt="6"/>
      <dgm:spPr/>
    </dgm:pt>
    <dgm:pt modelId="{9E1794D2-8457-E144-A40C-680F5E4BA067}" type="pres">
      <dgm:prSet presAssocID="{D7B848D6-E25F-004F-A0F6-DA093C236CFC}" presName="picture5" presStyleCnt="0"/>
      <dgm:spPr/>
    </dgm:pt>
    <dgm:pt modelId="{90E404C4-BDB5-A144-82FF-A40D29278C02}" type="pres">
      <dgm:prSet presAssocID="{D7B848D6-E25F-004F-A0F6-DA093C236CFC}" presName="imageRepeatNode" presStyleLbl="fgImgPlace1" presStyleIdx="4" presStyleCnt="6"/>
      <dgm:spPr/>
    </dgm:pt>
    <dgm:pt modelId="{78E09D0A-E64F-CE40-BEEB-A5E37205DDBA}" type="pres">
      <dgm:prSet presAssocID="{E2DB8743-2885-2440-991A-F145004CA407}" presName="parTx6" presStyleLbl="node1" presStyleIdx="5" presStyleCnt="6"/>
      <dgm:spPr/>
    </dgm:pt>
    <dgm:pt modelId="{882B7520-1312-8841-95CC-C7DF86F1C25B}" type="pres">
      <dgm:prSet presAssocID="{1BF1F5E2-0887-4D43-BD61-2FB9C07A65B7}" presName="picture6" presStyleCnt="0"/>
      <dgm:spPr/>
    </dgm:pt>
    <dgm:pt modelId="{06E6AD48-6B55-784A-84AE-3FC4F3C66316}" type="pres">
      <dgm:prSet presAssocID="{1BF1F5E2-0887-4D43-BD61-2FB9C07A65B7}" presName="imageRepeatNode" presStyleLbl="fgImgPlace1" presStyleIdx="5" presStyleCnt="6"/>
      <dgm:spPr/>
    </dgm:pt>
  </dgm:ptLst>
  <dgm:cxnLst>
    <dgm:cxn modelId="{D273C900-3CFA-F241-81BB-2321EE116438}" srcId="{4A0CC644-BD5B-E348-BCFB-DA98D781C02D}" destId="{88A2AC23-2A97-6742-8E3A-A39CD53A9B06}" srcOrd="4" destOrd="0" parTransId="{F02D02EE-3513-6848-AF39-7596A3F80DDC}" sibTransId="{D7B848D6-E25F-004F-A0F6-DA093C236CFC}"/>
    <dgm:cxn modelId="{3F584610-D7FE-3748-BDCF-EA9CC42EE47D}" type="presOf" srcId="{1BF1F5E2-0887-4D43-BD61-2FB9C07A65B7}" destId="{06E6AD48-6B55-784A-84AE-3FC4F3C66316}" srcOrd="0" destOrd="0" presId="urn:microsoft.com/office/officeart/2008/layout/AscendingPictureAccentProcess"/>
    <dgm:cxn modelId="{F1D6E51B-91AD-7942-AF89-E3A16C2A03E6}" type="presOf" srcId="{19BE2A00-459A-7241-A4CC-F621DA1E1732}" destId="{8B76F082-7CAB-2048-BED7-C7238853F209}" srcOrd="0" destOrd="0" presId="urn:microsoft.com/office/officeart/2008/layout/AscendingPictureAccentProcess"/>
    <dgm:cxn modelId="{78D5B820-7F00-0740-BE51-490F86B7E9E9}" type="presOf" srcId="{E2DB8743-2885-2440-991A-F145004CA407}" destId="{78E09D0A-E64F-CE40-BEEB-A5E37205DDBA}" srcOrd="0" destOrd="0" presId="urn:microsoft.com/office/officeart/2008/layout/AscendingPictureAccentProcess"/>
    <dgm:cxn modelId="{14650934-16AE-5C43-9A3A-0B5B41BACD6F}" type="presOf" srcId="{22130BDE-7A26-5A47-BBBC-8D8D0E4F62B5}" destId="{6883A8C0-9B85-884F-AC3F-CA7E21227B4A}" srcOrd="0" destOrd="0" presId="urn:microsoft.com/office/officeart/2008/layout/AscendingPictureAccentProcess"/>
    <dgm:cxn modelId="{6623B23C-5CA5-A849-A8B9-02D39DF555AA}" type="presOf" srcId="{0E075DBC-F652-E249-81FA-399C1ADBF2A3}" destId="{26C7D9BB-C084-C541-975C-38B715B02F42}" srcOrd="0" destOrd="0" presId="urn:microsoft.com/office/officeart/2008/layout/AscendingPictureAccentProcess"/>
    <dgm:cxn modelId="{BFC8C04A-F93A-1249-B02B-E4C1C6547D19}" type="presOf" srcId="{D7B848D6-E25F-004F-A0F6-DA093C236CFC}" destId="{90E404C4-BDB5-A144-82FF-A40D29278C02}" srcOrd="0" destOrd="0" presId="urn:microsoft.com/office/officeart/2008/layout/AscendingPictureAccentProcess"/>
    <dgm:cxn modelId="{12C6E17E-F90E-C041-9D04-47AF160CC1E8}" type="presOf" srcId="{2865C60C-D186-1A4B-9941-D4136AC4CA07}" destId="{FE81536F-939B-CC4E-963D-5B14A5611CF9}" srcOrd="0" destOrd="0" presId="urn:microsoft.com/office/officeart/2008/layout/AscendingPictureAccentProcess"/>
    <dgm:cxn modelId="{917BB77F-40D2-1443-B82E-3AAEA02C2B2A}" type="presOf" srcId="{4A0CC644-BD5B-E348-BCFB-DA98D781C02D}" destId="{655A741C-6A17-4C45-8A52-6949D4EDE068}" srcOrd="0" destOrd="0" presId="urn:microsoft.com/office/officeart/2008/layout/AscendingPictureAccentProcess"/>
    <dgm:cxn modelId="{C0D17A8A-CD44-564C-ABB5-3AD4EE3C4DB0}" srcId="{4A0CC644-BD5B-E348-BCFB-DA98D781C02D}" destId="{D855B3B5-2BEB-6C40-B82C-75E8FBF65318}" srcOrd="0" destOrd="0" parTransId="{8671C668-8E8E-BE48-AD24-A72EEDBC21C4}" sibTransId="{9EE1809B-8D02-9547-A5C8-D2F01D958DFE}"/>
    <dgm:cxn modelId="{CC8E0599-AA65-5641-876C-5AA31B77C1F1}" srcId="{4A0CC644-BD5B-E348-BCFB-DA98D781C02D}" destId="{2865C60C-D186-1A4B-9941-D4136AC4CA07}" srcOrd="2" destOrd="0" parTransId="{E72E3214-943B-E140-89AC-F7D271F3169F}" sibTransId="{F99D620B-A3DB-3E49-B7FA-C0BCBC7164D8}"/>
    <dgm:cxn modelId="{91701EA6-22D0-A04A-AAB8-D1A2BF36AB4F}" type="presOf" srcId="{88A2AC23-2A97-6742-8E3A-A39CD53A9B06}" destId="{43EDE8F2-FEF3-F649-A6B5-2F4C833AF431}" srcOrd="0" destOrd="0" presId="urn:microsoft.com/office/officeart/2008/layout/AscendingPictureAccentProcess"/>
    <dgm:cxn modelId="{207B13AD-B6A1-5F46-B6E4-2291E9DB3C16}" srcId="{4A0CC644-BD5B-E348-BCFB-DA98D781C02D}" destId="{19BE2A00-459A-7241-A4CC-F621DA1E1732}" srcOrd="3" destOrd="0" parTransId="{57164D0C-96A8-9640-8CDB-E66FA455207D}" sibTransId="{C50B7204-A449-D445-979B-283FF7D11454}"/>
    <dgm:cxn modelId="{3742D0CE-7B8B-2A40-AC9D-03DD98EBF9E3}" srcId="{4A0CC644-BD5B-E348-BCFB-DA98D781C02D}" destId="{E2DB8743-2885-2440-991A-F145004CA407}" srcOrd="5" destOrd="0" parTransId="{1FCDDD5C-7C35-8341-9859-695BC7F8E218}" sibTransId="{1BF1F5E2-0887-4D43-BD61-2FB9C07A65B7}"/>
    <dgm:cxn modelId="{425122DA-4825-844F-A025-3FCD81A1C7C6}" type="presOf" srcId="{C50B7204-A449-D445-979B-283FF7D11454}" destId="{A7E94549-A574-024A-B1A7-BD2A3E4FC87F}" srcOrd="0" destOrd="0" presId="urn:microsoft.com/office/officeart/2008/layout/AscendingPictureAccentProcess"/>
    <dgm:cxn modelId="{560139DB-1D9D-944B-89DF-209DC5B89353}" type="presOf" srcId="{F99D620B-A3DB-3E49-B7FA-C0BCBC7164D8}" destId="{91760460-DCE7-F44D-840F-A8FE1C868103}" srcOrd="0" destOrd="0" presId="urn:microsoft.com/office/officeart/2008/layout/AscendingPictureAccentProcess"/>
    <dgm:cxn modelId="{CEBF8DE1-7CC7-2442-A1F0-293E71FA0CDA}" srcId="{4A0CC644-BD5B-E348-BCFB-DA98D781C02D}" destId="{0E075DBC-F652-E249-81FA-399C1ADBF2A3}" srcOrd="1" destOrd="0" parTransId="{324382AE-1EAC-F546-B1A7-2E0378894D0C}" sibTransId="{22130BDE-7A26-5A47-BBBC-8D8D0E4F62B5}"/>
    <dgm:cxn modelId="{E6AD78EC-E67A-0341-80F5-85557393CD09}" type="presOf" srcId="{9EE1809B-8D02-9547-A5C8-D2F01D958DFE}" destId="{BF096DD2-60A7-074B-AAAA-65879CF1141B}" srcOrd="0" destOrd="0" presId="urn:microsoft.com/office/officeart/2008/layout/AscendingPictureAccentProcess"/>
    <dgm:cxn modelId="{892F5EF1-9F49-0A46-81A4-9918BD1AC813}" type="presOf" srcId="{D855B3B5-2BEB-6C40-B82C-75E8FBF65318}" destId="{A854AA2F-DE47-6B4A-96B9-2A60E21AFD66}" srcOrd="0" destOrd="0" presId="urn:microsoft.com/office/officeart/2008/layout/AscendingPictureAccentProcess"/>
    <dgm:cxn modelId="{E53DF7DE-12CE-9345-AFC5-CB055A539331}" type="presParOf" srcId="{655A741C-6A17-4C45-8A52-6949D4EDE068}" destId="{FC50A966-C915-D143-81A5-1A2EE2E58D7E}" srcOrd="0" destOrd="0" presId="urn:microsoft.com/office/officeart/2008/layout/AscendingPictureAccentProcess"/>
    <dgm:cxn modelId="{1D6EC4FB-CEC7-0C4D-8B75-58C6D71756AE}" type="presParOf" srcId="{655A741C-6A17-4C45-8A52-6949D4EDE068}" destId="{147C5C35-5AA2-B247-84D6-5F4E3F8C7BEC}" srcOrd="1" destOrd="0" presId="urn:microsoft.com/office/officeart/2008/layout/AscendingPictureAccentProcess"/>
    <dgm:cxn modelId="{FD7AC36E-C297-BA42-BAD3-E309311CA173}" type="presParOf" srcId="{655A741C-6A17-4C45-8A52-6949D4EDE068}" destId="{6038DA03-596E-BD40-B47F-D697C19E03D1}" srcOrd="2" destOrd="0" presId="urn:microsoft.com/office/officeart/2008/layout/AscendingPictureAccentProcess"/>
    <dgm:cxn modelId="{D76DE0F5-BB5C-8141-884F-81E315CE83B8}" type="presParOf" srcId="{655A741C-6A17-4C45-8A52-6949D4EDE068}" destId="{828549CD-F166-D847-B1B7-65DE174D8091}" srcOrd="3" destOrd="0" presId="urn:microsoft.com/office/officeart/2008/layout/AscendingPictureAccentProcess"/>
    <dgm:cxn modelId="{7D7DA9D1-291C-8E43-969B-0B4D39538A1E}" type="presParOf" srcId="{655A741C-6A17-4C45-8A52-6949D4EDE068}" destId="{FF7096F2-18B3-184C-8E31-39E239FDFFA4}" srcOrd="4" destOrd="0" presId="urn:microsoft.com/office/officeart/2008/layout/AscendingPictureAccentProcess"/>
    <dgm:cxn modelId="{D5FE0EF7-90A4-9A42-BC01-D1A652A93CF5}" type="presParOf" srcId="{655A741C-6A17-4C45-8A52-6949D4EDE068}" destId="{98636F13-BFE0-EF4C-B373-4AB7CB83B491}" srcOrd="5" destOrd="0" presId="urn:microsoft.com/office/officeart/2008/layout/AscendingPictureAccentProcess"/>
    <dgm:cxn modelId="{3D44A7EB-67D1-3149-8047-91DE53402983}" type="presParOf" srcId="{655A741C-6A17-4C45-8A52-6949D4EDE068}" destId="{53C724FC-ECCB-BF49-B706-5B1FBD240F7C}" srcOrd="6" destOrd="0" presId="urn:microsoft.com/office/officeart/2008/layout/AscendingPictureAccentProcess"/>
    <dgm:cxn modelId="{815B9AC6-66F9-AA46-B40F-F19C3DB5434A}" type="presParOf" srcId="{655A741C-6A17-4C45-8A52-6949D4EDE068}" destId="{B87F8E59-4B33-B140-AB8C-CC4FF19D419E}" srcOrd="7" destOrd="0" presId="urn:microsoft.com/office/officeart/2008/layout/AscendingPictureAccentProcess"/>
    <dgm:cxn modelId="{6FD48597-91CB-8642-A652-E8E0255450A4}" type="presParOf" srcId="{655A741C-6A17-4C45-8A52-6949D4EDE068}" destId="{2582BDB5-6291-7446-B323-8C98CC54C069}" srcOrd="8" destOrd="0" presId="urn:microsoft.com/office/officeart/2008/layout/AscendingPictureAccentProcess"/>
    <dgm:cxn modelId="{B419595B-1FF0-AB47-9177-11F047023E08}" type="presParOf" srcId="{655A741C-6A17-4C45-8A52-6949D4EDE068}" destId="{4FFDED09-BC0E-BF41-8056-AA3545AD847F}" srcOrd="9" destOrd="0" presId="urn:microsoft.com/office/officeart/2008/layout/AscendingPictureAccentProcess"/>
    <dgm:cxn modelId="{E3D3DFEB-6B05-A847-92F9-E08AA7241DDB}" type="presParOf" srcId="{655A741C-6A17-4C45-8A52-6949D4EDE068}" destId="{EAB65BBC-8219-CF42-B1CE-295F8099CA81}" srcOrd="10" destOrd="0" presId="urn:microsoft.com/office/officeart/2008/layout/AscendingPictureAccentProcess"/>
    <dgm:cxn modelId="{075A203C-D9A2-B045-8315-87C81FC459D4}" type="presParOf" srcId="{655A741C-6A17-4C45-8A52-6949D4EDE068}" destId="{5CBD2B39-B5C9-D94E-9743-E86873AD5829}" srcOrd="11" destOrd="0" presId="urn:microsoft.com/office/officeart/2008/layout/AscendingPictureAccentProcess"/>
    <dgm:cxn modelId="{08B167BC-D304-4845-8535-5A1BB1D1906F}" type="presParOf" srcId="{655A741C-6A17-4C45-8A52-6949D4EDE068}" destId="{15B06AFE-FCB2-764B-AA88-3B68E5AC57F9}" srcOrd="12" destOrd="0" presId="urn:microsoft.com/office/officeart/2008/layout/AscendingPictureAccentProcess"/>
    <dgm:cxn modelId="{D9342B11-6766-1D45-8145-DEF3D5E9F474}" type="presParOf" srcId="{655A741C-6A17-4C45-8A52-6949D4EDE068}" destId="{F6B6A26E-7AF5-E74C-A784-285A83D23A73}" srcOrd="13" destOrd="0" presId="urn:microsoft.com/office/officeart/2008/layout/AscendingPictureAccentProcess"/>
    <dgm:cxn modelId="{CD10EEE0-A93C-6046-9F64-C01642EAD6B9}" type="presParOf" srcId="{655A741C-6A17-4C45-8A52-6949D4EDE068}" destId="{8C13B6B5-042E-2347-BF1F-7E68B2CCC3C2}" srcOrd="14" destOrd="0" presId="urn:microsoft.com/office/officeart/2008/layout/AscendingPictureAccentProcess"/>
    <dgm:cxn modelId="{655F508D-683F-F949-8161-AFE69097C6C6}" type="presParOf" srcId="{655A741C-6A17-4C45-8A52-6949D4EDE068}" destId="{59A79C6E-D72B-6640-88B8-B628D5475B31}" srcOrd="15" destOrd="0" presId="urn:microsoft.com/office/officeart/2008/layout/AscendingPictureAccentProcess"/>
    <dgm:cxn modelId="{412C930A-F44E-3046-AC38-266F197C42B0}" type="presParOf" srcId="{655A741C-6A17-4C45-8A52-6949D4EDE068}" destId="{BF5EF6BA-DA70-0D4E-8C33-8AAEE421D721}" srcOrd="16" destOrd="0" presId="urn:microsoft.com/office/officeart/2008/layout/AscendingPictureAccentProcess"/>
    <dgm:cxn modelId="{A0041698-3B69-4C4D-BCD0-B25261902B1F}" type="presParOf" srcId="{655A741C-6A17-4C45-8A52-6949D4EDE068}" destId="{A854AA2F-DE47-6B4A-96B9-2A60E21AFD66}" srcOrd="17" destOrd="0" presId="urn:microsoft.com/office/officeart/2008/layout/AscendingPictureAccentProcess"/>
    <dgm:cxn modelId="{DEBBE039-FC13-2349-9A81-BB04F79C68EA}" type="presParOf" srcId="{655A741C-6A17-4C45-8A52-6949D4EDE068}" destId="{510C5797-21B1-3342-B7A5-ABF29FA9D197}" srcOrd="18" destOrd="0" presId="urn:microsoft.com/office/officeart/2008/layout/AscendingPictureAccentProcess"/>
    <dgm:cxn modelId="{592CBAD6-0303-994E-AD06-2B5E1B986819}" type="presParOf" srcId="{510C5797-21B1-3342-B7A5-ABF29FA9D197}" destId="{BF096DD2-60A7-074B-AAAA-65879CF1141B}" srcOrd="0" destOrd="0" presId="urn:microsoft.com/office/officeart/2008/layout/AscendingPictureAccentProcess"/>
    <dgm:cxn modelId="{418B2BD7-FE50-B845-A22D-E4A47C2449E2}" type="presParOf" srcId="{655A741C-6A17-4C45-8A52-6949D4EDE068}" destId="{26C7D9BB-C084-C541-975C-38B715B02F42}" srcOrd="19" destOrd="0" presId="urn:microsoft.com/office/officeart/2008/layout/AscendingPictureAccentProcess"/>
    <dgm:cxn modelId="{3D0B0148-96EE-1F4D-BA2B-0956BEBF4744}" type="presParOf" srcId="{655A741C-6A17-4C45-8A52-6949D4EDE068}" destId="{5CF18347-F279-3A4B-BA43-1590625F34CE}" srcOrd="20" destOrd="0" presId="urn:microsoft.com/office/officeart/2008/layout/AscendingPictureAccentProcess"/>
    <dgm:cxn modelId="{65011700-3E93-C14D-96C4-ABE8AA0BCC3D}" type="presParOf" srcId="{5CF18347-F279-3A4B-BA43-1590625F34CE}" destId="{6883A8C0-9B85-884F-AC3F-CA7E21227B4A}" srcOrd="0" destOrd="0" presId="urn:microsoft.com/office/officeart/2008/layout/AscendingPictureAccentProcess"/>
    <dgm:cxn modelId="{56E893CF-769A-B641-93B8-FCE073A24B8F}" type="presParOf" srcId="{655A741C-6A17-4C45-8A52-6949D4EDE068}" destId="{FE81536F-939B-CC4E-963D-5B14A5611CF9}" srcOrd="21" destOrd="0" presId="urn:microsoft.com/office/officeart/2008/layout/AscendingPictureAccentProcess"/>
    <dgm:cxn modelId="{A292EB59-2140-D948-B365-5B5A23F9A0ED}" type="presParOf" srcId="{655A741C-6A17-4C45-8A52-6949D4EDE068}" destId="{DEC4F719-148F-3547-B430-1C952A381AA7}" srcOrd="22" destOrd="0" presId="urn:microsoft.com/office/officeart/2008/layout/AscendingPictureAccentProcess"/>
    <dgm:cxn modelId="{A8C391FD-8A72-774E-98CF-45BD4BC8C448}" type="presParOf" srcId="{DEC4F719-148F-3547-B430-1C952A381AA7}" destId="{91760460-DCE7-F44D-840F-A8FE1C868103}" srcOrd="0" destOrd="0" presId="urn:microsoft.com/office/officeart/2008/layout/AscendingPictureAccentProcess"/>
    <dgm:cxn modelId="{613E31E3-FA0F-494D-A097-17CB5FDA6553}" type="presParOf" srcId="{655A741C-6A17-4C45-8A52-6949D4EDE068}" destId="{8B76F082-7CAB-2048-BED7-C7238853F209}" srcOrd="23" destOrd="0" presId="urn:microsoft.com/office/officeart/2008/layout/AscendingPictureAccentProcess"/>
    <dgm:cxn modelId="{3D6C4086-52EC-FD49-9EAE-67EA9D459E60}" type="presParOf" srcId="{655A741C-6A17-4C45-8A52-6949D4EDE068}" destId="{C92509F5-42A8-3B44-9E1B-E0DCDE1A2D6D}" srcOrd="24" destOrd="0" presId="urn:microsoft.com/office/officeart/2008/layout/AscendingPictureAccentProcess"/>
    <dgm:cxn modelId="{17DC0F2A-4EA1-5D47-A132-A45B198B6D16}" type="presParOf" srcId="{C92509F5-42A8-3B44-9E1B-E0DCDE1A2D6D}" destId="{A7E94549-A574-024A-B1A7-BD2A3E4FC87F}" srcOrd="0" destOrd="0" presId="urn:microsoft.com/office/officeart/2008/layout/AscendingPictureAccentProcess"/>
    <dgm:cxn modelId="{54EDE51C-D933-F940-AC63-5A73FCD5EC57}" type="presParOf" srcId="{655A741C-6A17-4C45-8A52-6949D4EDE068}" destId="{43EDE8F2-FEF3-F649-A6B5-2F4C833AF431}" srcOrd="25" destOrd="0" presId="urn:microsoft.com/office/officeart/2008/layout/AscendingPictureAccentProcess"/>
    <dgm:cxn modelId="{E095A17A-947C-B04E-8B57-842F57C5E073}" type="presParOf" srcId="{655A741C-6A17-4C45-8A52-6949D4EDE068}" destId="{9E1794D2-8457-E144-A40C-680F5E4BA067}" srcOrd="26" destOrd="0" presId="urn:microsoft.com/office/officeart/2008/layout/AscendingPictureAccentProcess"/>
    <dgm:cxn modelId="{BD0A1F4F-78D3-024B-8FDD-8AD59C83836B}" type="presParOf" srcId="{9E1794D2-8457-E144-A40C-680F5E4BA067}" destId="{90E404C4-BDB5-A144-82FF-A40D29278C02}" srcOrd="0" destOrd="0" presId="urn:microsoft.com/office/officeart/2008/layout/AscendingPictureAccentProcess"/>
    <dgm:cxn modelId="{07B13E11-0BE7-8348-A262-795E2DE901DF}" type="presParOf" srcId="{655A741C-6A17-4C45-8A52-6949D4EDE068}" destId="{78E09D0A-E64F-CE40-BEEB-A5E37205DDBA}" srcOrd="27" destOrd="0" presId="urn:microsoft.com/office/officeart/2008/layout/AscendingPictureAccentProcess"/>
    <dgm:cxn modelId="{622A394A-5011-0644-9DA6-8DAF62700DAB}" type="presParOf" srcId="{655A741C-6A17-4C45-8A52-6949D4EDE068}" destId="{882B7520-1312-8841-95CC-C7DF86F1C25B}" srcOrd="28" destOrd="0" presId="urn:microsoft.com/office/officeart/2008/layout/AscendingPictureAccentProcess"/>
    <dgm:cxn modelId="{B76DF691-0918-1748-811F-DF40A41DBA08}" type="presParOf" srcId="{882B7520-1312-8841-95CC-C7DF86F1C25B}" destId="{06E6AD48-6B55-784A-84AE-3FC4F3C6631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74C7F6-F0B0-434B-8F17-AC5853CE56E8}" type="doc">
      <dgm:prSet loTypeId="urn:microsoft.com/office/officeart/2008/layout/VerticalCurvedList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C5F2353-CC4E-3440-9237-38FEB8607EA6}">
      <dgm:prSet/>
      <dgm:spPr/>
      <dgm:t>
        <a:bodyPr/>
        <a:lstStyle/>
        <a:p>
          <a:pPr rtl="0"/>
          <a:r>
            <a:rPr lang="en-US" dirty="0"/>
            <a:t>Raspberry Pi-2</a:t>
          </a:r>
        </a:p>
      </dgm:t>
    </dgm:pt>
    <dgm:pt modelId="{7CCF1E9F-A1F7-F645-A36F-E54A28C04BEB}" type="parTrans" cxnId="{E1EF421C-0B6F-6E4F-A5F8-D1827A36F4BA}">
      <dgm:prSet/>
      <dgm:spPr/>
      <dgm:t>
        <a:bodyPr/>
        <a:lstStyle/>
        <a:p>
          <a:endParaRPr lang="en-US"/>
        </a:p>
      </dgm:t>
    </dgm:pt>
    <dgm:pt modelId="{653885CE-8ECD-F142-971E-B1AA4B84DAE7}" type="sibTrans" cxnId="{E1EF421C-0B6F-6E4F-A5F8-D1827A36F4BA}">
      <dgm:prSet/>
      <dgm:spPr/>
      <dgm:t>
        <a:bodyPr/>
        <a:lstStyle/>
        <a:p>
          <a:endParaRPr lang="en-US"/>
        </a:p>
      </dgm:t>
    </dgm:pt>
    <dgm:pt modelId="{168D2A7B-F456-D04A-A8D9-12048CBF3FDA}">
      <dgm:prSet/>
      <dgm:spPr/>
      <dgm:t>
        <a:bodyPr/>
        <a:lstStyle/>
        <a:p>
          <a:pPr rtl="0"/>
          <a:r>
            <a:rPr lang="en-US" dirty="0"/>
            <a:t>Voltage Regulator</a:t>
          </a:r>
        </a:p>
      </dgm:t>
    </dgm:pt>
    <dgm:pt modelId="{64663293-C2B4-974F-9DFF-4A17248648DF}" type="sibTrans" cxnId="{4E34747D-5BFD-234C-A014-6A2A82D2D9BE}">
      <dgm:prSet/>
      <dgm:spPr/>
      <dgm:t>
        <a:bodyPr/>
        <a:lstStyle/>
        <a:p>
          <a:endParaRPr lang="en-US"/>
        </a:p>
      </dgm:t>
    </dgm:pt>
    <dgm:pt modelId="{5ED15936-283F-0446-A910-5B0F8996A602}" type="parTrans" cxnId="{4E34747D-5BFD-234C-A014-6A2A82D2D9BE}">
      <dgm:prSet/>
      <dgm:spPr/>
      <dgm:t>
        <a:bodyPr/>
        <a:lstStyle/>
        <a:p>
          <a:endParaRPr lang="en-US"/>
        </a:p>
      </dgm:t>
    </dgm:pt>
    <dgm:pt modelId="{5218337F-9B71-A742-9699-C188F56EDD12}">
      <dgm:prSet/>
      <dgm:spPr/>
      <dgm:t>
        <a:bodyPr/>
        <a:lstStyle/>
        <a:p>
          <a:pPr rtl="0"/>
          <a:r>
            <a:rPr lang="en-US" dirty="0"/>
            <a:t>Arduino UNO, Pro-Mini</a:t>
          </a:r>
        </a:p>
      </dgm:t>
    </dgm:pt>
    <dgm:pt modelId="{96DC91FB-22CA-694A-A5C7-39964EB399F3}" type="sibTrans" cxnId="{F4927315-984A-1246-8E5F-88061193B875}">
      <dgm:prSet/>
      <dgm:spPr/>
      <dgm:t>
        <a:bodyPr/>
        <a:lstStyle/>
        <a:p>
          <a:endParaRPr lang="en-US"/>
        </a:p>
      </dgm:t>
    </dgm:pt>
    <dgm:pt modelId="{7136C2D9-F2EC-2840-9EB0-C5132B6075BA}" type="parTrans" cxnId="{F4927315-984A-1246-8E5F-88061193B875}">
      <dgm:prSet/>
      <dgm:spPr/>
      <dgm:t>
        <a:bodyPr/>
        <a:lstStyle/>
        <a:p>
          <a:endParaRPr lang="en-US"/>
        </a:p>
      </dgm:t>
    </dgm:pt>
    <dgm:pt modelId="{74C3BFE7-B732-3D4F-BA4E-678FB4142649}">
      <dgm:prSet/>
      <dgm:spPr/>
      <dgm:t>
        <a:bodyPr/>
        <a:lstStyle/>
        <a:p>
          <a:pPr rtl="0"/>
          <a:r>
            <a:rPr lang="en-US" dirty="0"/>
            <a:t>Voltage Converter (Hi-Link HLK-PM01)</a:t>
          </a:r>
        </a:p>
      </dgm:t>
    </dgm:pt>
    <dgm:pt modelId="{780F2735-36A9-9F4D-B04D-86FF3A36AC3F}" type="sibTrans" cxnId="{15D7CDC6-A8B8-7E42-9FF6-1E29EC880336}">
      <dgm:prSet/>
      <dgm:spPr/>
      <dgm:t>
        <a:bodyPr/>
        <a:lstStyle/>
        <a:p>
          <a:endParaRPr lang="en-US"/>
        </a:p>
      </dgm:t>
    </dgm:pt>
    <dgm:pt modelId="{D74F75ED-8521-6C4C-A6C6-E46448410C80}" type="parTrans" cxnId="{15D7CDC6-A8B8-7E42-9FF6-1E29EC880336}">
      <dgm:prSet/>
      <dgm:spPr/>
      <dgm:t>
        <a:bodyPr/>
        <a:lstStyle/>
        <a:p>
          <a:endParaRPr lang="en-US"/>
        </a:p>
      </dgm:t>
    </dgm:pt>
    <dgm:pt modelId="{0F7EEE5A-BC84-7A48-9260-B06EF93C5C3C}">
      <dgm:prSet/>
      <dgm:spPr/>
      <dgm:t>
        <a:bodyPr/>
        <a:lstStyle/>
        <a:p>
          <a:pPr rtl="0"/>
          <a:r>
            <a:rPr lang="en-US" dirty="0" err="1"/>
            <a:t>nRF</a:t>
          </a:r>
          <a:r>
            <a:rPr lang="en-US" dirty="0"/>
            <a:t> Module (nRF24L01)</a:t>
          </a:r>
        </a:p>
      </dgm:t>
    </dgm:pt>
    <dgm:pt modelId="{5E99F0D3-F93E-7A49-B0DF-F390F6A16FCC}" type="sibTrans" cxnId="{FC74F4B0-2116-D94B-8A56-A8E70B3F25E8}">
      <dgm:prSet/>
      <dgm:spPr/>
      <dgm:t>
        <a:bodyPr/>
        <a:lstStyle/>
        <a:p>
          <a:endParaRPr lang="en-US"/>
        </a:p>
      </dgm:t>
    </dgm:pt>
    <dgm:pt modelId="{3AB0B00A-899A-CA4F-BE5C-8CCB9B7903E8}" type="parTrans" cxnId="{FC74F4B0-2116-D94B-8A56-A8E70B3F25E8}">
      <dgm:prSet/>
      <dgm:spPr/>
      <dgm:t>
        <a:bodyPr/>
        <a:lstStyle/>
        <a:p>
          <a:endParaRPr lang="en-US"/>
        </a:p>
      </dgm:t>
    </dgm:pt>
    <dgm:pt modelId="{88C746C4-CAA6-E54F-86A6-146AF58E6A87}">
      <dgm:prSet/>
      <dgm:spPr/>
      <dgm:t>
        <a:bodyPr/>
        <a:lstStyle/>
        <a:p>
          <a:r>
            <a:rPr lang="en-US" dirty="0"/>
            <a:t>Sensors</a:t>
          </a:r>
        </a:p>
      </dgm:t>
    </dgm:pt>
    <dgm:pt modelId="{66B0D013-4199-CB45-B5BB-F6DF2F7C4C0C}" type="sibTrans" cxnId="{190EB3B7-0DD4-974C-AF27-C36F6EF03EFB}">
      <dgm:prSet/>
      <dgm:spPr/>
      <dgm:t>
        <a:bodyPr/>
        <a:lstStyle/>
        <a:p>
          <a:endParaRPr lang="en-US"/>
        </a:p>
      </dgm:t>
    </dgm:pt>
    <dgm:pt modelId="{3B87C757-3BBD-E44F-9B88-636B11D8A12B}" type="parTrans" cxnId="{190EB3B7-0DD4-974C-AF27-C36F6EF03EFB}">
      <dgm:prSet/>
      <dgm:spPr/>
      <dgm:t>
        <a:bodyPr/>
        <a:lstStyle/>
        <a:p>
          <a:endParaRPr lang="en-US"/>
        </a:p>
      </dgm:t>
    </dgm:pt>
    <dgm:pt modelId="{46B28864-8B60-824E-91B8-58497AB0A7BC}">
      <dgm:prSet/>
      <dgm:spPr/>
      <dgm:t>
        <a:bodyPr/>
        <a:lstStyle/>
        <a:p>
          <a:pPr rtl="0"/>
          <a:r>
            <a:rPr lang="en-US" dirty="0"/>
            <a:t>Relay</a:t>
          </a:r>
        </a:p>
      </dgm:t>
    </dgm:pt>
    <dgm:pt modelId="{9B89FBD9-7A64-FD4E-9011-0AA7DBD913EE}" type="sibTrans" cxnId="{D59CF2F4-4A14-0845-BD4A-763271918B30}">
      <dgm:prSet/>
      <dgm:spPr/>
      <dgm:t>
        <a:bodyPr/>
        <a:lstStyle/>
        <a:p>
          <a:endParaRPr lang="en-US"/>
        </a:p>
      </dgm:t>
    </dgm:pt>
    <dgm:pt modelId="{493A4CED-7ED0-5E47-AFA2-FED8CC7DBCC9}" type="parTrans" cxnId="{D59CF2F4-4A14-0845-BD4A-763271918B30}">
      <dgm:prSet/>
      <dgm:spPr/>
      <dgm:t>
        <a:bodyPr/>
        <a:lstStyle/>
        <a:p>
          <a:endParaRPr lang="en-US"/>
        </a:p>
      </dgm:t>
    </dgm:pt>
    <dgm:pt modelId="{12C91354-44B3-B442-8463-F5F7E20773FF}" type="pres">
      <dgm:prSet presAssocID="{6174C7F6-F0B0-434B-8F17-AC5853CE56E8}" presName="Name0" presStyleCnt="0">
        <dgm:presLayoutVars>
          <dgm:chMax val="7"/>
          <dgm:chPref val="7"/>
          <dgm:dir/>
        </dgm:presLayoutVars>
      </dgm:prSet>
      <dgm:spPr/>
    </dgm:pt>
    <dgm:pt modelId="{1CDB6D68-328F-3747-9C94-6265255212A6}" type="pres">
      <dgm:prSet presAssocID="{6174C7F6-F0B0-434B-8F17-AC5853CE56E8}" presName="Name1" presStyleCnt="0"/>
      <dgm:spPr/>
    </dgm:pt>
    <dgm:pt modelId="{609DD0C1-E6ED-254D-8141-F9DF991EFCA7}" type="pres">
      <dgm:prSet presAssocID="{6174C7F6-F0B0-434B-8F17-AC5853CE56E8}" presName="cycle" presStyleCnt="0"/>
      <dgm:spPr/>
    </dgm:pt>
    <dgm:pt modelId="{0139C8EE-F3AD-C240-B30F-4D56C36581B2}" type="pres">
      <dgm:prSet presAssocID="{6174C7F6-F0B0-434B-8F17-AC5853CE56E8}" presName="srcNode" presStyleLbl="node1" presStyleIdx="0" presStyleCnt="7"/>
      <dgm:spPr/>
    </dgm:pt>
    <dgm:pt modelId="{387041AE-09B3-2347-B248-5C2441F6E168}" type="pres">
      <dgm:prSet presAssocID="{6174C7F6-F0B0-434B-8F17-AC5853CE56E8}" presName="conn" presStyleLbl="parChTrans1D2" presStyleIdx="0" presStyleCnt="1"/>
      <dgm:spPr/>
    </dgm:pt>
    <dgm:pt modelId="{07044609-40C4-DD42-8110-93FB2568D05F}" type="pres">
      <dgm:prSet presAssocID="{6174C7F6-F0B0-434B-8F17-AC5853CE56E8}" presName="extraNode" presStyleLbl="node1" presStyleIdx="0" presStyleCnt="7"/>
      <dgm:spPr/>
    </dgm:pt>
    <dgm:pt modelId="{D81DEE42-00B7-EB40-B417-1237A55DC803}" type="pres">
      <dgm:prSet presAssocID="{6174C7F6-F0B0-434B-8F17-AC5853CE56E8}" presName="dstNode" presStyleLbl="node1" presStyleIdx="0" presStyleCnt="7"/>
      <dgm:spPr/>
    </dgm:pt>
    <dgm:pt modelId="{177A0821-2D0E-6C4F-A38E-BA9F3266192F}" type="pres">
      <dgm:prSet presAssocID="{AC5F2353-CC4E-3440-9237-38FEB8607EA6}" presName="text_1" presStyleLbl="node1" presStyleIdx="0" presStyleCnt="7">
        <dgm:presLayoutVars>
          <dgm:bulletEnabled val="1"/>
        </dgm:presLayoutVars>
      </dgm:prSet>
      <dgm:spPr/>
    </dgm:pt>
    <dgm:pt modelId="{9564A35C-0421-8C41-A872-E47A89911B73}" type="pres">
      <dgm:prSet presAssocID="{AC5F2353-CC4E-3440-9237-38FEB8607EA6}" presName="accent_1" presStyleCnt="0"/>
      <dgm:spPr/>
    </dgm:pt>
    <dgm:pt modelId="{0C5C4369-7B41-CB4B-AC97-4A2ED696AC9A}" type="pres">
      <dgm:prSet presAssocID="{AC5F2353-CC4E-3440-9237-38FEB8607EA6}" presName="accentRepeatNode" presStyleLbl="solidFgAcc1" presStyleIdx="0" presStyleCnt="7"/>
      <dgm:spPr/>
    </dgm:pt>
    <dgm:pt modelId="{FA4BEF36-C334-FD47-AB4C-738D367D2825}" type="pres">
      <dgm:prSet presAssocID="{5218337F-9B71-A742-9699-C188F56EDD12}" presName="text_2" presStyleLbl="node1" presStyleIdx="1" presStyleCnt="7" custLinFactNeighborX="0">
        <dgm:presLayoutVars>
          <dgm:bulletEnabled val="1"/>
        </dgm:presLayoutVars>
      </dgm:prSet>
      <dgm:spPr/>
    </dgm:pt>
    <dgm:pt modelId="{AE98A11F-ACE2-BD42-8272-9FB7812199A9}" type="pres">
      <dgm:prSet presAssocID="{5218337F-9B71-A742-9699-C188F56EDD12}" presName="accent_2" presStyleCnt="0"/>
      <dgm:spPr/>
    </dgm:pt>
    <dgm:pt modelId="{BE91500F-64F3-1449-9186-75420F78CC3C}" type="pres">
      <dgm:prSet presAssocID="{5218337F-9B71-A742-9699-C188F56EDD12}" presName="accentRepeatNode" presStyleLbl="solidFgAcc1" presStyleIdx="1" presStyleCnt="7"/>
      <dgm:spPr/>
    </dgm:pt>
    <dgm:pt modelId="{63BEA4A8-04C2-F341-8539-1A3618548AC3}" type="pres">
      <dgm:prSet presAssocID="{88C746C4-CAA6-E54F-86A6-146AF58E6A87}" presName="text_3" presStyleLbl="node1" presStyleIdx="2" presStyleCnt="7">
        <dgm:presLayoutVars>
          <dgm:bulletEnabled val="1"/>
        </dgm:presLayoutVars>
      </dgm:prSet>
      <dgm:spPr/>
    </dgm:pt>
    <dgm:pt modelId="{83EC61B0-02DD-414B-B839-8BC54E161CE7}" type="pres">
      <dgm:prSet presAssocID="{88C746C4-CAA6-E54F-86A6-146AF58E6A87}" presName="accent_3" presStyleCnt="0"/>
      <dgm:spPr/>
    </dgm:pt>
    <dgm:pt modelId="{D668646B-0281-8A47-A110-4ED9B8B589BF}" type="pres">
      <dgm:prSet presAssocID="{88C746C4-CAA6-E54F-86A6-146AF58E6A87}" presName="accentRepeatNode" presStyleLbl="solidFgAcc1" presStyleIdx="2" presStyleCnt="7"/>
      <dgm:spPr/>
    </dgm:pt>
    <dgm:pt modelId="{E94B7A4C-000E-5C47-AD2F-4FA873EA120A}" type="pres">
      <dgm:prSet presAssocID="{0F7EEE5A-BC84-7A48-9260-B06EF93C5C3C}" presName="text_4" presStyleLbl="node1" presStyleIdx="3" presStyleCnt="7">
        <dgm:presLayoutVars>
          <dgm:bulletEnabled val="1"/>
        </dgm:presLayoutVars>
      </dgm:prSet>
      <dgm:spPr/>
    </dgm:pt>
    <dgm:pt modelId="{B1262056-AC21-0648-B0C3-C61A98B57186}" type="pres">
      <dgm:prSet presAssocID="{0F7EEE5A-BC84-7A48-9260-B06EF93C5C3C}" presName="accent_4" presStyleCnt="0"/>
      <dgm:spPr/>
    </dgm:pt>
    <dgm:pt modelId="{8A1156BD-872E-784E-B1DF-304F50055CBF}" type="pres">
      <dgm:prSet presAssocID="{0F7EEE5A-BC84-7A48-9260-B06EF93C5C3C}" presName="accentRepeatNode" presStyleLbl="solidFgAcc1" presStyleIdx="3" presStyleCnt="7"/>
      <dgm:spPr/>
    </dgm:pt>
    <dgm:pt modelId="{66379D19-0AD2-FE45-A7C0-21D1D42CA150}" type="pres">
      <dgm:prSet presAssocID="{74C3BFE7-B732-3D4F-BA4E-678FB4142649}" presName="text_5" presStyleLbl="node1" presStyleIdx="4" presStyleCnt="7">
        <dgm:presLayoutVars>
          <dgm:bulletEnabled val="1"/>
        </dgm:presLayoutVars>
      </dgm:prSet>
      <dgm:spPr/>
    </dgm:pt>
    <dgm:pt modelId="{8E08A47B-93FB-D248-B9F4-BCBDE4C98A1F}" type="pres">
      <dgm:prSet presAssocID="{74C3BFE7-B732-3D4F-BA4E-678FB4142649}" presName="accent_5" presStyleCnt="0"/>
      <dgm:spPr/>
    </dgm:pt>
    <dgm:pt modelId="{E601AB1A-1D2F-794F-A721-8E0A1DC38AC6}" type="pres">
      <dgm:prSet presAssocID="{74C3BFE7-B732-3D4F-BA4E-678FB4142649}" presName="accentRepeatNode" presStyleLbl="solidFgAcc1" presStyleIdx="4" presStyleCnt="7"/>
      <dgm:spPr/>
    </dgm:pt>
    <dgm:pt modelId="{861A1C55-D9EE-3945-945F-294E4B3E5841}" type="pres">
      <dgm:prSet presAssocID="{168D2A7B-F456-D04A-A8D9-12048CBF3FDA}" presName="text_6" presStyleLbl="node1" presStyleIdx="5" presStyleCnt="7">
        <dgm:presLayoutVars>
          <dgm:bulletEnabled val="1"/>
        </dgm:presLayoutVars>
      </dgm:prSet>
      <dgm:spPr/>
    </dgm:pt>
    <dgm:pt modelId="{8534AF21-E97B-3249-AAC1-01700FAF36EA}" type="pres">
      <dgm:prSet presAssocID="{168D2A7B-F456-D04A-A8D9-12048CBF3FDA}" presName="accent_6" presStyleCnt="0"/>
      <dgm:spPr/>
    </dgm:pt>
    <dgm:pt modelId="{4256F7A8-2FDB-CE45-9392-EC415D2CD916}" type="pres">
      <dgm:prSet presAssocID="{168D2A7B-F456-D04A-A8D9-12048CBF3FDA}" presName="accentRepeatNode" presStyleLbl="solidFgAcc1" presStyleIdx="5" presStyleCnt="7"/>
      <dgm:spPr/>
    </dgm:pt>
    <dgm:pt modelId="{D377C1C4-1CD2-F646-9658-4C85E931B26E}" type="pres">
      <dgm:prSet presAssocID="{46B28864-8B60-824E-91B8-58497AB0A7BC}" presName="text_7" presStyleLbl="node1" presStyleIdx="6" presStyleCnt="7">
        <dgm:presLayoutVars>
          <dgm:bulletEnabled val="1"/>
        </dgm:presLayoutVars>
      </dgm:prSet>
      <dgm:spPr/>
    </dgm:pt>
    <dgm:pt modelId="{4BD42580-F3B0-A345-9FEF-E769CC8A8A35}" type="pres">
      <dgm:prSet presAssocID="{46B28864-8B60-824E-91B8-58497AB0A7BC}" presName="accent_7" presStyleCnt="0"/>
      <dgm:spPr/>
    </dgm:pt>
    <dgm:pt modelId="{675018B1-F830-9F42-ACCA-7E2E5E428CF3}" type="pres">
      <dgm:prSet presAssocID="{46B28864-8B60-824E-91B8-58497AB0A7BC}" presName="accentRepeatNode" presStyleLbl="solidFgAcc1" presStyleIdx="6" presStyleCnt="7"/>
      <dgm:spPr/>
    </dgm:pt>
  </dgm:ptLst>
  <dgm:cxnLst>
    <dgm:cxn modelId="{7F312F0F-969E-2845-A59E-18D544A10BF8}" type="presOf" srcId="{46B28864-8B60-824E-91B8-58497AB0A7BC}" destId="{D377C1C4-1CD2-F646-9658-4C85E931B26E}" srcOrd="0" destOrd="0" presId="urn:microsoft.com/office/officeart/2008/layout/VerticalCurvedList"/>
    <dgm:cxn modelId="{F4927315-984A-1246-8E5F-88061193B875}" srcId="{6174C7F6-F0B0-434B-8F17-AC5853CE56E8}" destId="{5218337F-9B71-A742-9699-C188F56EDD12}" srcOrd="1" destOrd="0" parTransId="{7136C2D9-F2EC-2840-9EB0-C5132B6075BA}" sibTransId="{96DC91FB-22CA-694A-A5C7-39964EB399F3}"/>
    <dgm:cxn modelId="{E1EF421C-0B6F-6E4F-A5F8-D1827A36F4BA}" srcId="{6174C7F6-F0B0-434B-8F17-AC5853CE56E8}" destId="{AC5F2353-CC4E-3440-9237-38FEB8607EA6}" srcOrd="0" destOrd="0" parTransId="{7CCF1E9F-A1F7-F645-A36F-E54A28C04BEB}" sibTransId="{653885CE-8ECD-F142-971E-B1AA4B84DAE7}"/>
    <dgm:cxn modelId="{EA9C0224-6769-5742-A66A-31F0530B76D8}" type="presOf" srcId="{0F7EEE5A-BC84-7A48-9260-B06EF93C5C3C}" destId="{E94B7A4C-000E-5C47-AD2F-4FA873EA120A}" srcOrd="0" destOrd="0" presId="urn:microsoft.com/office/officeart/2008/layout/VerticalCurvedList"/>
    <dgm:cxn modelId="{0C8D9963-61B5-7D4E-9F72-276F737E8BA4}" type="presOf" srcId="{5218337F-9B71-A742-9699-C188F56EDD12}" destId="{FA4BEF36-C334-FD47-AB4C-738D367D2825}" srcOrd="0" destOrd="0" presId="urn:microsoft.com/office/officeart/2008/layout/VerticalCurvedList"/>
    <dgm:cxn modelId="{347D1D6A-840C-1C41-80C8-7A1807E32F94}" type="presOf" srcId="{AC5F2353-CC4E-3440-9237-38FEB8607EA6}" destId="{177A0821-2D0E-6C4F-A38E-BA9F3266192F}" srcOrd="0" destOrd="0" presId="urn:microsoft.com/office/officeart/2008/layout/VerticalCurvedList"/>
    <dgm:cxn modelId="{4E34747D-5BFD-234C-A014-6A2A82D2D9BE}" srcId="{6174C7F6-F0B0-434B-8F17-AC5853CE56E8}" destId="{168D2A7B-F456-D04A-A8D9-12048CBF3FDA}" srcOrd="5" destOrd="0" parTransId="{5ED15936-283F-0446-A910-5B0F8996A602}" sibTransId="{64663293-C2B4-974F-9DFF-4A17248648DF}"/>
    <dgm:cxn modelId="{FC74F4B0-2116-D94B-8A56-A8E70B3F25E8}" srcId="{6174C7F6-F0B0-434B-8F17-AC5853CE56E8}" destId="{0F7EEE5A-BC84-7A48-9260-B06EF93C5C3C}" srcOrd="3" destOrd="0" parTransId="{3AB0B00A-899A-CA4F-BE5C-8CCB9B7903E8}" sibTransId="{5E99F0D3-F93E-7A49-B0DF-F390F6A16FCC}"/>
    <dgm:cxn modelId="{190EB3B7-0DD4-974C-AF27-C36F6EF03EFB}" srcId="{6174C7F6-F0B0-434B-8F17-AC5853CE56E8}" destId="{88C746C4-CAA6-E54F-86A6-146AF58E6A87}" srcOrd="2" destOrd="0" parTransId="{3B87C757-3BBD-E44F-9B88-636B11D8A12B}" sibTransId="{66B0D013-4199-CB45-B5BB-F6DF2F7C4C0C}"/>
    <dgm:cxn modelId="{BCD525B9-D57C-9D4A-8CBA-C389E56F7E09}" type="presOf" srcId="{6174C7F6-F0B0-434B-8F17-AC5853CE56E8}" destId="{12C91354-44B3-B442-8463-F5F7E20773FF}" srcOrd="0" destOrd="0" presId="urn:microsoft.com/office/officeart/2008/layout/VerticalCurvedList"/>
    <dgm:cxn modelId="{15D7CDC6-A8B8-7E42-9FF6-1E29EC880336}" srcId="{6174C7F6-F0B0-434B-8F17-AC5853CE56E8}" destId="{74C3BFE7-B732-3D4F-BA4E-678FB4142649}" srcOrd="4" destOrd="0" parTransId="{D74F75ED-8521-6C4C-A6C6-E46448410C80}" sibTransId="{780F2735-36A9-9F4D-B04D-86FF3A36AC3F}"/>
    <dgm:cxn modelId="{9ED443C7-7770-0342-B000-384CC36482DE}" type="presOf" srcId="{168D2A7B-F456-D04A-A8D9-12048CBF3FDA}" destId="{861A1C55-D9EE-3945-945F-294E4B3E5841}" srcOrd="0" destOrd="0" presId="urn:microsoft.com/office/officeart/2008/layout/VerticalCurvedList"/>
    <dgm:cxn modelId="{6F9CFBD5-CBE8-C346-9FE4-7C72FF53DBEE}" type="presOf" srcId="{653885CE-8ECD-F142-971E-B1AA4B84DAE7}" destId="{387041AE-09B3-2347-B248-5C2441F6E168}" srcOrd="0" destOrd="0" presId="urn:microsoft.com/office/officeart/2008/layout/VerticalCurvedList"/>
    <dgm:cxn modelId="{C86024DC-BB87-664C-AE79-A1243F3FD46A}" type="presOf" srcId="{88C746C4-CAA6-E54F-86A6-146AF58E6A87}" destId="{63BEA4A8-04C2-F341-8539-1A3618548AC3}" srcOrd="0" destOrd="0" presId="urn:microsoft.com/office/officeart/2008/layout/VerticalCurvedList"/>
    <dgm:cxn modelId="{D59CF2F4-4A14-0845-BD4A-763271918B30}" srcId="{6174C7F6-F0B0-434B-8F17-AC5853CE56E8}" destId="{46B28864-8B60-824E-91B8-58497AB0A7BC}" srcOrd="6" destOrd="0" parTransId="{493A4CED-7ED0-5E47-AFA2-FED8CC7DBCC9}" sibTransId="{9B89FBD9-7A64-FD4E-9011-0AA7DBD913EE}"/>
    <dgm:cxn modelId="{ED52BBFA-D8E2-224B-A98A-273912784650}" type="presOf" srcId="{74C3BFE7-B732-3D4F-BA4E-678FB4142649}" destId="{66379D19-0AD2-FE45-A7C0-21D1D42CA150}" srcOrd="0" destOrd="0" presId="urn:microsoft.com/office/officeart/2008/layout/VerticalCurvedList"/>
    <dgm:cxn modelId="{055AFBAD-D89D-9F4D-BE4A-510D78802DE9}" type="presParOf" srcId="{12C91354-44B3-B442-8463-F5F7E20773FF}" destId="{1CDB6D68-328F-3747-9C94-6265255212A6}" srcOrd="0" destOrd="0" presId="urn:microsoft.com/office/officeart/2008/layout/VerticalCurvedList"/>
    <dgm:cxn modelId="{6B64EC9B-D912-7E4F-BA34-EC3B5432210B}" type="presParOf" srcId="{1CDB6D68-328F-3747-9C94-6265255212A6}" destId="{609DD0C1-E6ED-254D-8141-F9DF991EFCA7}" srcOrd="0" destOrd="0" presId="urn:microsoft.com/office/officeart/2008/layout/VerticalCurvedList"/>
    <dgm:cxn modelId="{0FE4253D-407A-604E-AAD6-2B8E7DC258FB}" type="presParOf" srcId="{609DD0C1-E6ED-254D-8141-F9DF991EFCA7}" destId="{0139C8EE-F3AD-C240-B30F-4D56C36581B2}" srcOrd="0" destOrd="0" presId="urn:microsoft.com/office/officeart/2008/layout/VerticalCurvedList"/>
    <dgm:cxn modelId="{DF83B96A-4433-4A4E-B7A0-15BA31ECFB58}" type="presParOf" srcId="{609DD0C1-E6ED-254D-8141-F9DF991EFCA7}" destId="{387041AE-09B3-2347-B248-5C2441F6E168}" srcOrd="1" destOrd="0" presId="urn:microsoft.com/office/officeart/2008/layout/VerticalCurvedList"/>
    <dgm:cxn modelId="{C865F068-F215-2E4C-87E5-E9EA242CE7FC}" type="presParOf" srcId="{609DD0C1-E6ED-254D-8141-F9DF991EFCA7}" destId="{07044609-40C4-DD42-8110-93FB2568D05F}" srcOrd="2" destOrd="0" presId="urn:microsoft.com/office/officeart/2008/layout/VerticalCurvedList"/>
    <dgm:cxn modelId="{FA5A9FBE-92D7-2F47-935B-0D9478200E6F}" type="presParOf" srcId="{609DD0C1-E6ED-254D-8141-F9DF991EFCA7}" destId="{D81DEE42-00B7-EB40-B417-1237A55DC803}" srcOrd="3" destOrd="0" presId="urn:microsoft.com/office/officeart/2008/layout/VerticalCurvedList"/>
    <dgm:cxn modelId="{CE029CC6-9ADF-5248-9D7B-812252A79589}" type="presParOf" srcId="{1CDB6D68-328F-3747-9C94-6265255212A6}" destId="{177A0821-2D0E-6C4F-A38E-BA9F3266192F}" srcOrd="1" destOrd="0" presId="urn:microsoft.com/office/officeart/2008/layout/VerticalCurvedList"/>
    <dgm:cxn modelId="{6773D034-15D9-264D-8149-0C6AEF14C6AE}" type="presParOf" srcId="{1CDB6D68-328F-3747-9C94-6265255212A6}" destId="{9564A35C-0421-8C41-A872-E47A89911B73}" srcOrd="2" destOrd="0" presId="urn:microsoft.com/office/officeart/2008/layout/VerticalCurvedList"/>
    <dgm:cxn modelId="{05076E70-1843-894C-BA3B-380BFD799CB1}" type="presParOf" srcId="{9564A35C-0421-8C41-A872-E47A89911B73}" destId="{0C5C4369-7B41-CB4B-AC97-4A2ED696AC9A}" srcOrd="0" destOrd="0" presId="urn:microsoft.com/office/officeart/2008/layout/VerticalCurvedList"/>
    <dgm:cxn modelId="{E27635F4-166C-A849-90A2-6599C1101C47}" type="presParOf" srcId="{1CDB6D68-328F-3747-9C94-6265255212A6}" destId="{FA4BEF36-C334-FD47-AB4C-738D367D2825}" srcOrd="3" destOrd="0" presId="urn:microsoft.com/office/officeart/2008/layout/VerticalCurvedList"/>
    <dgm:cxn modelId="{17F5F933-0D1E-6A48-A9E4-CFA601BE2025}" type="presParOf" srcId="{1CDB6D68-328F-3747-9C94-6265255212A6}" destId="{AE98A11F-ACE2-BD42-8272-9FB7812199A9}" srcOrd="4" destOrd="0" presId="urn:microsoft.com/office/officeart/2008/layout/VerticalCurvedList"/>
    <dgm:cxn modelId="{EEF11A5A-A933-0F43-B969-20F015788C23}" type="presParOf" srcId="{AE98A11F-ACE2-BD42-8272-9FB7812199A9}" destId="{BE91500F-64F3-1449-9186-75420F78CC3C}" srcOrd="0" destOrd="0" presId="urn:microsoft.com/office/officeart/2008/layout/VerticalCurvedList"/>
    <dgm:cxn modelId="{F1AD99D8-2C89-8140-AA08-A00D75DF4319}" type="presParOf" srcId="{1CDB6D68-328F-3747-9C94-6265255212A6}" destId="{63BEA4A8-04C2-F341-8539-1A3618548AC3}" srcOrd="5" destOrd="0" presId="urn:microsoft.com/office/officeart/2008/layout/VerticalCurvedList"/>
    <dgm:cxn modelId="{5FA86FF3-D6CE-F44A-B896-B68AFA367F64}" type="presParOf" srcId="{1CDB6D68-328F-3747-9C94-6265255212A6}" destId="{83EC61B0-02DD-414B-B839-8BC54E161CE7}" srcOrd="6" destOrd="0" presId="urn:microsoft.com/office/officeart/2008/layout/VerticalCurvedList"/>
    <dgm:cxn modelId="{F0CE295A-43D1-2D4B-96C2-44B9A3E5CB74}" type="presParOf" srcId="{83EC61B0-02DD-414B-B839-8BC54E161CE7}" destId="{D668646B-0281-8A47-A110-4ED9B8B589BF}" srcOrd="0" destOrd="0" presId="urn:microsoft.com/office/officeart/2008/layout/VerticalCurvedList"/>
    <dgm:cxn modelId="{F1448ACD-F132-384C-99DF-F5E3C5943E6E}" type="presParOf" srcId="{1CDB6D68-328F-3747-9C94-6265255212A6}" destId="{E94B7A4C-000E-5C47-AD2F-4FA873EA120A}" srcOrd="7" destOrd="0" presId="urn:microsoft.com/office/officeart/2008/layout/VerticalCurvedList"/>
    <dgm:cxn modelId="{276A3CFE-C137-6844-8760-A73C6FD122F7}" type="presParOf" srcId="{1CDB6D68-328F-3747-9C94-6265255212A6}" destId="{B1262056-AC21-0648-B0C3-C61A98B57186}" srcOrd="8" destOrd="0" presId="urn:microsoft.com/office/officeart/2008/layout/VerticalCurvedList"/>
    <dgm:cxn modelId="{94AB3B4F-F1D4-F34A-9896-A18F584BB432}" type="presParOf" srcId="{B1262056-AC21-0648-B0C3-C61A98B57186}" destId="{8A1156BD-872E-784E-B1DF-304F50055CBF}" srcOrd="0" destOrd="0" presId="urn:microsoft.com/office/officeart/2008/layout/VerticalCurvedList"/>
    <dgm:cxn modelId="{4700A50F-3B0D-424F-806D-CFA11814A554}" type="presParOf" srcId="{1CDB6D68-328F-3747-9C94-6265255212A6}" destId="{66379D19-0AD2-FE45-A7C0-21D1D42CA150}" srcOrd="9" destOrd="0" presId="urn:microsoft.com/office/officeart/2008/layout/VerticalCurvedList"/>
    <dgm:cxn modelId="{FC885592-613E-A845-A361-67719AEEAB6F}" type="presParOf" srcId="{1CDB6D68-328F-3747-9C94-6265255212A6}" destId="{8E08A47B-93FB-D248-B9F4-BCBDE4C98A1F}" srcOrd="10" destOrd="0" presId="urn:microsoft.com/office/officeart/2008/layout/VerticalCurvedList"/>
    <dgm:cxn modelId="{CE299656-B5E7-EA4D-AB27-8C77AA97C0EB}" type="presParOf" srcId="{8E08A47B-93FB-D248-B9F4-BCBDE4C98A1F}" destId="{E601AB1A-1D2F-794F-A721-8E0A1DC38AC6}" srcOrd="0" destOrd="0" presId="urn:microsoft.com/office/officeart/2008/layout/VerticalCurvedList"/>
    <dgm:cxn modelId="{8A44459D-12B8-8145-9078-75C2D959F6FA}" type="presParOf" srcId="{1CDB6D68-328F-3747-9C94-6265255212A6}" destId="{861A1C55-D9EE-3945-945F-294E4B3E5841}" srcOrd="11" destOrd="0" presId="urn:microsoft.com/office/officeart/2008/layout/VerticalCurvedList"/>
    <dgm:cxn modelId="{18C968EC-E252-0843-92A7-5691BFA3696C}" type="presParOf" srcId="{1CDB6D68-328F-3747-9C94-6265255212A6}" destId="{8534AF21-E97B-3249-AAC1-01700FAF36EA}" srcOrd="12" destOrd="0" presId="urn:microsoft.com/office/officeart/2008/layout/VerticalCurvedList"/>
    <dgm:cxn modelId="{6C914672-DE0E-4948-939F-468AAD77881A}" type="presParOf" srcId="{8534AF21-E97B-3249-AAC1-01700FAF36EA}" destId="{4256F7A8-2FDB-CE45-9392-EC415D2CD916}" srcOrd="0" destOrd="0" presId="urn:microsoft.com/office/officeart/2008/layout/VerticalCurvedList"/>
    <dgm:cxn modelId="{DC1C8230-CE72-2A42-A857-1E811E0C8AEB}" type="presParOf" srcId="{1CDB6D68-328F-3747-9C94-6265255212A6}" destId="{D377C1C4-1CD2-F646-9658-4C85E931B26E}" srcOrd="13" destOrd="0" presId="urn:microsoft.com/office/officeart/2008/layout/VerticalCurvedList"/>
    <dgm:cxn modelId="{CC29C73A-0B3F-3C4B-BC83-CC067EFCB8D7}" type="presParOf" srcId="{1CDB6D68-328F-3747-9C94-6265255212A6}" destId="{4BD42580-F3B0-A345-9FEF-E769CC8A8A35}" srcOrd="14" destOrd="0" presId="urn:microsoft.com/office/officeart/2008/layout/VerticalCurvedList"/>
    <dgm:cxn modelId="{2899798B-F5AC-274D-9759-F43ED4F72D5A}" type="presParOf" srcId="{4BD42580-F3B0-A345-9FEF-E769CC8A8A35}" destId="{675018B1-F830-9F42-ACCA-7E2E5E428CF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74C7F6-F0B0-434B-8F17-AC5853CE56E8}" type="doc">
      <dgm:prSet loTypeId="urn:microsoft.com/office/officeart/2008/layout/VerticalCurvedList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168D2A7B-F456-D04A-A8D9-12048CBF3FDA}">
      <dgm:prSet/>
      <dgm:spPr/>
      <dgm:t>
        <a:bodyPr/>
        <a:lstStyle/>
        <a:p>
          <a:pPr rtl="0"/>
          <a:r>
            <a:rPr lang="en-US" dirty="0"/>
            <a:t>Reed</a:t>
          </a:r>
        </a:p>
      </dgm:t>
    </dgm:pt>
    <dgm:pt modelId="{64663293-C2B4-974F-9DFF-4A17248648DF}" type="sibTrans" cxnId="{4E34747D-5BFD-234C-A014-6A2A82D2D9BE}">
      <dgm:prSet/>
      <dgm:spPr/>
      <dgm:t>
        <a:bodyPr/>
        <a:lstStyle/>
        <a:p>
          <a:endParaRPr lang="en-US"/>
        </a:p>
      </dgm:t>
    </dgm:pt>
    <dgm:pt modelId="{5ED15936-283F-0446-A910-5B0F8996A602}" type="parTrans" cxnId="{4E34747D-5BFD-234C-A014-6A2A82D2D9BE}">
      <dgm:prSet/>
      <dgm:spPr/>
      <dgm:t>
        <a:bodyPr/>
        <a:lstStyle/>
        <a:p>
          <a:endParaRPr lang="en-US"/>
        </a:p>
      </dgm:t>
    </dgm:pt>
    <dgm:pt modelId="{74C3BFE7-B732-3D4F-BA4E-678FB4142649}">
      <dgm:prSet/>
      <dgm:spPr/>
      <dgm:t>
        <a:bodyPr/>
        <a:lstStyle/>
        <a:p>
          <a:pPr rtl="0"/>
          <a:r>
            <a:rPr lang="en-US" dirty="0"/>
            <a:t>Light Dependent Resistor</a:t>
          </a:r>
        </a:p>
      </dgm:t>
    </dgm:pt>
    <dgm:pt modelId="{780F2735-36A9-9F4D-B04D-86FF3A36AC3F}" type="sibTrans" cxnId="{15D7CDC6-A8B8-7E42-9FF6-1E29EC880336}">
      <dgm:prSet/>
      <dgm:spPr/>
      <dgm:t>
        <a:bodyPr/>
        <a:lstStyle/>
        <a:p>
          <a:endParaRPr lang="en-US"/>
        </a:p>
      </dgm:t>
    </dgm:pt>
    <dgm:pt modelId="{D74F75ED-8521-6C4C-A6C6-E46448410C80}" type="parTrans" cxnId="{15D7CDC6-A8B8-7E42-9FF6-1E29EC880336}">
      <dgm:prSet/>
      <dgm:spPr/>
      <dgm:t>
        <a:bodyPr/>
        <a:lstStyle/>
        <a:p>
          <a:endParaRPr lang="en-US"/>
        </a:p>
      </dgm:t>
    </dgm:pt>
    <dgm:pt modelId="{0F7EEE5A-BC84-7A48-9260-B06EF93C5C3C}">
      <dgm:prSet/>
      <dgm:spPr/>
      <dgm:t>
        <a:bodyPr/>
        <a:lstStyle/>
        <a:p>
          <a:pPr rtl="0"/>
          <a:r>
            <a:rPr lang="en-US" dirty="0"/>
            <a:t>Gas</a:t>
          </a:r>
        </a:p>
      </dgm:t>
    </dgm:pt>
    <dgm:pt modelId="{5E99F0D3-F93E-7A49-B0DF-F390F6A16FCC}" type="sibTrans" cxnId="{FC74F4B0-2116-D94B-8A56-A8E70B3F25E8}">
      <dgm:prSet/>
      <dgm:spPr/>
      <dgm:t>
        <a:bodyPr/>
        <a:lstStyle/>
        <a:p>
          <a:endParaRPr lang="en-US"/>
        </a:p>
      </dgm:t>
    </dgm:pt>
    <dgm:pt modelId="{3AB0B00A-899A-CA4F-BE5C-8CCB9B7903E8}" type="parTrans" cxnId="{FC74F4B0-2116-D94B-8A56-A8E70B3F25E8}">
      <dgm:prSet/>
      <dgm:spPr/>
      <dgm:t>
        <a:bodyPr/>
        <a:lstStyle/>
        <a:p>
          <a:endParaRPr lang="en-US"/>
        </a:p>
      </dgm:t>
    </dgm:pt>
    <dgm:pt modelId="{88C746C4-CAA6-E54F-86A6-146AF58E6A87}">
      <dgm:prSet/>
      <dgm:spPr/>
      <dgm:t>
        <a:bodyPr/>
        <a:lstStyle/>
        <a:p>
          <a:r>
            <a:rPr lang="en-US" dirty="0"/>
            <a:t>Flame </a:t>
          </a:r>
        </a:p>
      </dgm:t>
    </dgm:pt>
    <dgm:pt modelId="{66B0D013-4199-CB45-B5BB-F6DF2F7C4C0C}" type="sibTrans" cxnId="{190EB3B7-0DD4-974C-AF27-C36F6EF03EFB}">
      <dgm:prSet/>
      <dgm:spPr/>
      <dgm:t>
        <a:bodyPr/>
        <a:lstStyle/>
        <a:p>
          <a:endParaRPr lang="en-US"/>
        </a:p>
      </dgm:t>
    </dgm:pt>
    <dgm:pt modelId="{3B87C757-3BBD-E44F-9B88-636B11D8A12B}" type="parTrans" cxnId="{190EB3B7-0DD4-974C-AF27-C36F6EF03EFB}">
      <dgm:prSet/>
      <dgm:spPr/>
      <dgm:t>
        <a:bodyPr/>
        <a:lstStyle/>
        <a:p>
          <a:endParaRPr lang="en-US"/>
        </a:p>
      </dgm:t>
    </dgm:pt>
    <dgm:pt modelId="{5218337F-9B71-A742-9699-C188F56EDD12}">
      <dgm:prSet/>
      <dgm:spPr/>
      <dgm:t>
        <a:bodyPr/>
        <a:lstStyle/>
        <a:p>
          <a:pPr rtl="0"/>
          <a:r>
            <a:rPr lang="en-US" dirty="0"/>
            <a:t>DHT-11</a:t>
          </a:r>
        </a:p>
      </dgm:t>
    </dgm:pt>
    <dgm:pt modelId="{96DC91FB-22CA-694A-A5C7-39964EB399F3}" type="sibTrans" cxnId="{F4927315-984A-1246-8E5F-88061193B875}">
      <dgm:prSet/>
      <dgm:spPr/>
      <dgm:t>
        <a:bodyPr/>
        <a:lstStyle/>
        <a:p>
          <a:endParaRPr lang="en-US"/>
        </a:p>
      </dgm:t>
    </dgm:pt>
    <dgm:pt modelId="{7136C2D9-F2EC-2840-9EB0-C5132B6075BA}" type="parTrans" cxnId="{F4927315-984A-1246-8E5F-88061193B875}">
      <dgm:prSet/>
      <dgm:spPr/>
      <dgm:t>
        <a:bodyPr/>
        <a:lstStyle/>
        <a:p>
          <a:endParaRPr lang="en-US"/>
        </a:p>
      </dgm:t>
    </dgm:pt>
    <dgm:pt modelId="{AC5F2353-CC4E-3440-9237-38FEB8607EA6}">
      <dgm:prSet/>
      <dgm:spPr/>
      <dgm:t>
        <a:bodyPr/>
        <a:lstStyle/>
        <a:p>
          <a:pPr rtl="0"/>
          <a:r>
            <a:rPr lang="en-US" dirty="0"/>
            <a:t>Capacitive Touch</a:t>
          </a:r>
        </a:p>
      </dgm:t>
    </dgm:pt>
    <dgm:pt modelId="{653885CE-8ECD-F142-971E-B1AA4B84DAE7}" type="sibTrans" cxnId="{E1EF421C-0B6F-6E4F-A5F8-D1827A36F4BA}">
      <dgm:prSet/>
      <dgm:spPr/>
      <dgm:t>
        <a:bodyPr/>
        <a:lstStyle/>
        <a:p>
          <a:endParaRPr lang="en-US"/>
        </a:p>
      </dgm:t>
    </dgm:pt>
    <dgm:pt modelId="{7CCF1E9F-A1F7-F645-A36F-E54A28C04BEB}" type="parTrans" cxnId="{E1EF421C-0B6F-6E4F-A5F8-D1827A36F4BA}">
      <dgm:prSet/>
      <dgm:spPr/>
      <dgm:t>
        <a:bodyPr/>
        <a:lstStyle/>
        <a:p>
          <a:endParaRPr lang="en-US"/>
        </a:p>
      </dgm:t>
    </dgm:pt>
    <dgm:pt modelId="{12C91354-44B3-B442-8463-F5F7E20773FF}" type="pres">
      <dgm:prSet presAssocID="{6174C7F6-F0B0-434B-8F17-AC5853CE56E8}" presName="Name0" presStyleCnt="0">
        <dgm:presLayoutVars>
          <dgm:chMax val="7"/>
          <dgm:chPref val="7"/>
          <dgm:dir/>
        </dgm:presLayoutVars>
      </dgm:prSet>
      <dgm:spPr/>
    </dgm:pt>
    <dgm:pt modelId="{1CDB6D68-328F-3747-9C94-6265255212A6}" type="pres">
      <dgm:prSet presAssocID="{6174C7F6-F0B0-434B-8F17-AC5853CE56E8}" presName="Name1" presStyleCnt="0"/>
      <dgm:spPr/>
    </dgm:pt>
    <dgm:pt modelId="{609DD0C1-E6ED-254D-8141-F9DF991EFCA7}" type="pres">
      <dgm:prSet presAssocID="{6174C7F6-F0B0-434B-8F17-AC5853CE56E8}" presName="cycle" presStyleCnt="0"/>
      <dgm:spPr/>
    </dgm:pt>
    <dgm:pt modelId="{0139C8EE-F3AD-C240-B30F-4D56C36581B2}" type="pres">
      <dgm:prSet presAssocID="{6174C7F6-F0B0-434B-8F17-AC5853CE56E8}" presName="srcNode" presStyleLbl="node1" presStyleIdx="0" presStyleCnt="6"/>
      <dgm:spPr/>
    </dgm:pt>
    <dgm:pt modelId="{387041AE-09B3-2347-B248-5C2441F6E168}" type="pres">
      <dgm:prSet presAssocID="{6174C7F6-F0B0-434B-8F17-AC5853CE56E8}" presName="conn" presStyleLbl="parChTrans1D2" presStyleIdx="0" presStyleCnt="1"/>
      <dgm:spPr/>
    </dgm:pt>
    <dgm:pt modelId="{07044609-40C4-DD42-8110-93FB2568D05F}" type="pres">
      <dgm:prSet presAssocID="{6174C7F6-F0B0-434B-8F17-AC5853CE56E8}" presName="extraNode" presStyleLbl="node1" presStyleIdx="0" presStyleCnt="6"/>
      <dgm:spPr/>
    </dgm:pt>
    <dgm:pt modelId="{D81DEE42-00B7-EB40-B417-1237A55DC803}" type="pres">
      <dgm:prSet presAssocID="{6174C7F6-F0B0-434B-8F17-AC5853CE56E8}" presName="dstNode" presStyleLbl="node1" presStyleIdx="0" presStyleCnt="6"/>
      <dgm:spPr/>
    </dgm:pt>
    <dgm:pt modelId="{177A0821-2D0E-6C4F-A38E-BA9F3266192F}" type="pres">
      <dgm:prSet presAssocID="{AC5F2353-CC4E-3440-9237-38FEB8607EA6}" presName="text_1" presStyleLbl="node1" presStyleIdx="0" presStyleCnt="6">
        <dgm:presLayoutVars>
          <dgm:bulletEnabled val="1"/>
        </dgm:presLayoutVars>
      </dgm:prSet>
      <dgm:spPr/>
    </dgm:pt>
    <dgm:pt modelId="{9564A35C-0421-8C41-A872-E47A89911B73}" type="pres">
      <dgm:prSet presAssocID="{AC5F2353-CC4E-3440-9237-38FEB8607EA6}" presName="accent_1" presStyleCnt="0"/>
      <dgm:spPr/>
    </dgm:pt>
    <dgm:pt modelId="{0C5C4369-7B41-CB4B-AC97-4A2ED696AC9A}" type="pres">
      <dgm:prSet presAssocID="{AC5F2353-CC4E-3440-9237-38FEB8607EA6}" presName="accentRepeatNode" presStyleLbl="solidFgAcc1" presStyleIdx="0" presStyleCnt="6"/>
      <dgm:spPr/>
    </dgm:pt>
    <dgm:pt modelId="{FA4BEF36-C334-FD47-AB4C-738D367D2825}" type="pres">
      <dgm:prSet presAssocID="{5218337F-9B71-A742-9699-C188F56EDD12}" presName="text_2" presStyleLbl="node1" presStyleIdx="1" presStyleCnt="6" custLinFactNeighborX="0">
        <dgm:presLayoutVars>
          <dgm:bulletEnabled val="1"/>
        </dgm:presLayoutVars>
      </dgm:prSet>
      <dgm:spPr/>
    </dgm:pt>
    <dgm:pt modelId="{AE98A11F-ACE2-BD42-8272-9FB7812199A9}" type="pres">
      <dgm:prSet presAssocID="{5218337F-9B71-A742-9699-C188F56EDD12}" presName="accent_2" presStyleCnt="0"/>
      <dgm:spPr/>
    </dgm:pt>
    <dgm:pt modelId="{BE91500F-64F3-1449-9186-75420F78CC3C}" type="pres">
      <dgm:prSet presAssocID="{5218337F-9B71-A742-9699-C188F56EDD12}" presName="accentRepeatNode" presStyleLbl="solidFgAcc1" presStyleIdx="1" presStyleCnt="6"/>
      <dgm:spPr/>
    </dgm:pt>
    <dgm:pt modelId="{63BEA4A8-04C2-F341-8539-1A3618548AC3}" type="pres">
      <dgm:prSet presAssocID="{88C746C4-CAA6-E54F-86A6-146AF58E6A87}" presName="text_3" presStyleLbl="node1" presStyleIdx="2" presStyleCnt="6">
        <dgm:presLayoutVars>
          <dgm:bulletEnabled val="1"/>
        </dgm:presLayoutVars>
      </dgm:prSet>
      <dgm:spPr/>
    </dgm:pt>
    <dgm:pt modelId="{83EC61B0-02DD-414B-B839-8BC54E161CE7}" type="pres">
      <dgm:prSet presAssocID="{88C746C4-CAA6-E54F-86A6-146AF58E6A87}" presName="accent_3" presStyleCnt="0"/>
      <dgm:spPr/>
    </dgm:pt>
    <dgm:pt modelId="{D668646B-0281-8A47-A110-4ED9B8B589BF}" type="pres">
      <dgm:prSet presAssocID="{88C746C4-CAA6-E54F-86A6-146AF58E6A87}" presName="accentRepeatNode" presStyleLbl="solidFgAcc1" presStyleIdx="2" presStyleCnt="6"/>
      <dgm:spPr/>
    </dgm:pt>
    <dgm:pt modelId="{E94B7A4C-000E-5C47-AD2F-4FA873EA120A}" type="pres">
      <dgm:prSet presAssocID="{0F7EEE5A-BC84-7A48-9260-B06EF93C5C3C}" presName="text_4" presStyleLbl="node1" presStyleIdx="3" presStyleCnt="6">
        <dgm:presLayoutVars>
          <dgm:bulletEnabled val="1"/>
        </dgm:presLayoutVars>
      </dgm:prSet>
      <dgm:spPr/>
    </dgm:pt>
    <dgm:pt modelId="{B1262056-AC21-0648-B0C3-C61A98B57186}" type="pres">
      <dgm:prSet presAssocID="{0F7EEE5A-BC84-7A48-9260-B06EF93C5C3C}" presName="accent_4" presStyleCnt="0"/>
      <dgm:spPr/>
    </dgm:pt>
    <dgm:pt modelId="{8A1156BD-872E-784E-B1DF-304F50055CBF}" type="pres">
      <dgm:prSet presAssocID="{0F7EEE5A-BC84-7A48-9260-B06EF93C5C3C}" presName="accentRepeatNode" presStyleLbl="solidFgAcc1" presStyleIdx="3" presStyleCnt="6"/>
      <dgm:spPr/>
    </dgm:pt>
    <dgm:pt modelId="{66379D19-0AD2-FE45-A7C0-21D1D42CA150}" type="pres">
      <dgm:prSet presAssocID="{74C3BFE7-B732-3D4F-BA4E-678FB4142649}" presName="text_5" presStyleLbl="node1" presStyleIdx="4" presStyleCnt="6">
        <dgm:presLayoutVars>
          <dgm:bulletEnabled val="1"/>
        </dgm:presLayoutVars>
      </dgm:prSet>
      <dgm:spPr/>
    </dgm:pt>
    <dgm:pt modelId="{8E08A47B-93FB-D248-B9F4-BCBDE4C98A1F}" type="pres">
      <dgm:prSet presAssocID="{74C3BFE7-B732-3D4F-BA4E-678FB4142649}" presName="accent_5" presStyleCnt="0"/>
      <dgm:spPr/>
    </dgm:pt>
    <dgm:pt modelId="{E601AB1A-1D2F-794F-A721-8E0A1DC38AC6}" type="pres">
      <dgm:prSet presAssocID="{74C3BFE7-B732-3D4F-BA4E-678FB4142649}" presName="accentRepeatNode" presStyleLbl="solidFgAcc1" presStyleIdx="4" presStyleCnt="6"/>
      <dgm:spPr/>
    </dgm:pt>
    <dgm:pt modelId="{861A1C55-D9EE-3945-945F-294E4B3E5841}" type="pres">
      <dgm:prSet presAssocID="{168D2A7B-F456-D04A-A8D9-12048CBF3FDA}" presName="text_6" presStyleLbl="node1" presStyleIdx="5" presStyleCnt="6">
        <dgm:presLayoutVars>
          <dgm:bulletEnabled val="1"/>
        </dgm:presLayoutVars>
      </dgm:prSet>
      <dgm:spPr/>
    </dgm:pt>
    <dgm:pt modelId="{8534AF21-E97B-3249-AAC1-01700FAF36EA}" type="pres">
      <dgm:prSet presAssocID="{168D2A7B-F456-D04A-A8D9-12048CBF3FDA}" presName="accent_6" presStyleCnt="0"/>
      <dgm:spPr/>
    </dgm:pt>
    <dgm:pt modelId="{4256F7A8-2FDB-CE45-9392-EC415D2CD916}" type="pres">
      <dgm:prSet presAssocID="{168D2A7B-F456-D04A-A8D9-12048CBF3FDA}" presName="accentRepeatNode" presStyleLbl="solidFgAcc1" presStyleIdx="5" presStyleCnt="6"/>
      <dgm:spPr/>
    </dgm:pt>
  </dgm:ptLst>
  <dgm:cxnLst>
    <dgm:cxn modelId="{F4927315-984A-1246-8E5F-88061193B875}" srcId="{6174C7F6-F0B0-434B-8F17-AC5853CE56E8}" destId="{5218337F-9B71-A742-9699-C188F56EDD12}" srcOrd="1" destOrd="0" parTransId="{7136C2D9-F2EC-2840-9EB0-C5132B6075BA}" sibTransId="{96DC91FB-22CA-694A-A5C7-39964EB399F3}"/>
    <dgm:cxn modelId="{E1EF421C-0B6F-6E4F-A5F8-D1827A36F4BA}" srcId="{6174C7F6-F0B0-434B-8F17-AC5853CE56E8}" destId="{AC5F2353-CC4E-3440-9237-38FEB8607EA6}" srcOrd="0" destOrd="0" parTransId="{7CCF1E9F-A1F7-F645-A36F-E54A28C04BEB}" sibTransId="{653885CE-8ECD-F142-971E-B1AA4B84DAE7}"/>
    <dgm:cxn modelId="{EA9C0224-6769-5742-A66A-31F0530B76D8}" type="presOf" srcId="{0F7EEE5A-BC84-7A48-9260-B06EF93C5C3C}" destId="{E94B7A4C-000E-5C47-AD2F-4FA873EA120A}" srcOrd="0" destOrd="0" presId="urn:microsoft.com/office/officeart/2008/layout/VerticalCurvedList"/>
    <dgm:cxn modelId="{0C8D9963-61B5-7D4E-9F72-276F737E8BA4}" type="presOf" srcId="{5218337F-9B71-A742-9699-C188F56EDD12}" destId="{FA4BEF36-C334-FD47-AB4C-738D367D2825}" srcOrd="0" destOrd="0" presId="urn:microsoft.com/office/officeart/2008/layout/VerticalCurvedList"/>
    <dgm:cxn modelId="{347D1D6A-840C-1C41-80C8-7A1807E32F94}" type="presOf" srcId="{AC5F2353-CC4E-3440-9237-38FEB8607EA6}" destId="{177A0821-2D0E-6C4F-A38E-BA9F3266192F}" srcOrd="0" destOrd="0" presId="urn:microsoft.com/office/officeart/2008/layout/VerticalCurvedList"/>
    <dgm:cxn modelId="{4E34747D-5BFD-234C-A014-6A2A82D2D9BE}" srcId="{6174C7F6-F0B0-434B-8F17-AC5853CE56E8}" destId="{168D2A7B-F456-D04A-A8D9-12048CBF3FDA}" srcOrd="5" destOrd="0" parTransId="{5ED15936-283F-0446-A910-5B0F8996A602}" sibTransId="{64663293-C2B4-974F-9DFF-4A17248648DF}"/>
    <dgm:cxn modelId="{FC74F4B0-2116-D94B-8A56-A8E70B3F25E8}" srcId="{6174C7F6-F0B0-434B-8F17-AC5853CE56E8}" destId="{0F7EEE5A-BC84-7A48-9260-B06EF93C5C3C}" srcOrd="3" destOrd="0" parTransId="{3AB0B00A-899A-CA4F-BE5C-8CCB9B7903E8}" sibTransId="{5E99F0D3-F93E-7A49-B0DF-F390F6A16FCC}"/>
    <dgm:cxn modelId="{190EB3B7-0DD4-974C-AF27-C36F6EF03EFB}" srcId="{6174C7F6-F0B0-434B-8F17-AC5853CE56E8}" destId="{88C746C4-CAA6-E54F-86A6-146AF58E6A87}" srcOrd="2" destOrd="0" parTransId="{3B87C757-3BBD-E44F-9B88-636B11D8A12B}" sibTransId="{66B0D013-4199-CB45-B5BB-F6DF2F7C4C0C}"/>
    <dgm:cxn modelId="{BCD525B9-D57C-9D4A-8CBA-C389E56F7E09}" type="presOf" srcId="{6174C7F6-F0B0-434B-8F17-AC5853CE56E8}" destId="{12C91354-44B3-B442-8463-F5F7E20773FF}" srcOrd="0" destOrd="0" presId="urn:microsoft.com/office/officeart/2008/layout/VerticalCurvedList"/>
    <dgm:cxn modelId="{15D7CDC6-A8B8-7E42-9FF6-1E29EC880336}" srcId="{6174C7F6-F0B0-434B-8F17-AC5853CE56E8}" destId="{74C3BFE7-B732-3D4F-BA4E-678FB4142649}" srcOrd="4" destOrd="0" parTransId="{D74F75ED-8521-6C4C-A6C6-E46448410C80}" sibTransId="{780F2735-36A9-9F4D-B04D-86FF3A36AC3F}"/>
    <dgm:cxn modelId="{9ED443C7-7770-0342-B000-384CC36482DE}" type="presOf" srcId="{168D2A7B-F456-D04A-A8D9-12048CBF3FDA}" destId="{861A1C55-D9EE-3945-945F-294E4B3E5841}" srcOrd="0" destOrd="0" presId="urn:microsoft.com/office/officeart/2008/layout/VerticalCurvedList"/>
    <dgm:cxn modelId="{6F9CFBD5-CBE8-C346-9FE4-7C72FF53DBEE}" type="presOf" srcId="{653885CE-8ECD-F142-971E-B1AA4B84DAE7}" destId="{387041AE-09B3-2347-B248-5C2441F6E168}" srcOrd="0" destOrd="0" presId="urn:microsoft.com/office/officeart/2008/layout/VerticalCurvedList"/>
    <dgm:cxn modelId="{C86024DC-BB87-664C-AE79-A1243F3FD46A}" type="presOf" srcId="{88C746C4-CAA6-E54F-86A6-146AF58E6A87}" destId="{63BEA4A8-04C2-F341-8539-1A3618548AC3}" srcOrd="0" destOrd="0" presId="urn:microsoft.com/office/officeart/2008/layout/VerticalCurvedList"/>
    <dgm:cxn modelId="{ED52BBFA-D8E2-224B-A98A-273912784650}" type="presOf" srcId="{74C3BFE7-B732-3D4F-BA4E-678FB4142649}" destId="{66379D19-0AD2-FE45-A7C0-21D1D42CA150}" srcOrd="0" destOrd="0" presId="urn:microsoft.com/office/officeart/2008/layout/VerticalCurvedList"/>
    <dgm:cxn modelId="{055AFBAD-D89D-9F4D-BE4A-510D78802DE9}" type="presParOf" srcId="{12C91354-44B3-B442-8463-F5F7E20773FF}" destId="{1CDB6D68-328F-3747-9C94-6265255212A6}" srcOrd="0" destOrd="0" presId="urn:microsoft.com/office/officeart/2008/layout/VerticalCurvedList"/>
    <dgm:cxn modelId="{6B64EC9B-D912-7E4F-BA34-EC3B5432210B}" type="presParOf" srcId="{1CDB6D68-328F-3747-9C94-6265255212A6}" destId="{609DD0C1-E6ED-254D-8141-F9DF991EFCA7}" srcOrd="0" destOrd="0" presId="urn:microsoft.com/office/officeart/2008/layout/VerticalCurvedList"/>
    <dgm:cxn modelId="{0FE4253D-407A-604E-AAD6-2B8E7DC258FB}" type="presParOf" srcId="{609DD0C1-E6ED-254D-8141-F9DF991EFCA7}" destId="{0139C8EE-F3AD-C240-B30F-4D56C36581B2}" srcOrd="0" destOrd="0" presId="urn:microsoft.com/office/officeart/2008/layout/VerticalCurvedList"/>
    <dgm:cxn modelId="{DF83B96A-4433-4A4E-B7A0-15BA31ECFB58}" type="presParOf" srcId="{609DD0C1-E6ED-254D-8141-F9DF991EFCA7}" destId="{387041AE-09B3-2347-B248-5C2441F6E168}" srcOrd="1" destOrd="0" presId="urn:microsoft.com/office/officeart/2008/layout/VerticalCurvedList"/>
    <dgm:cxn modelId="{C865F068-F215-2E4C-87E5-E9EA242CE7FC}" type="presParOf" srcId="{609DD0C1-E6ED-254D-8141-F9DF991EFCA7}" destId="{07044609-40C4-DD42-8110-93FB2568D05F}" srcOrd="2" destOrd="0" presId="urn:microsoft.com/office/officeart/2008/layout/VerticalCurvedList"/>
    <dgm:cxn modelId="{FA5A9FBE-92D7-2F47-935B-0D9478200E6F}" type="presParOf" srcId="{609DD0C1-E6ED-254D-8141-F9DF991EFCA7}" destId="{D81DEE42-00B7-EB40-B417-1237A55DC803}" srcOrd="3" destOrd="0" presId="urn:microsoft.com/office/officeart/2008/layout/VerticalCurvedList"/>
    <dgm:cxn modelId="{CE029CC6-9ADF-5248-9D7B-812252A79589}" type="presParOf" srcId="{1CDB6D68-328F-3747-9C94-6265255212A6}" destId="{177A0821-2D0E-6C4F-A38E-BA9F3266192F}" srcOrd="1" destOrd="0" presId="urn:microsoft.com/office/officeart/2008/layout/VerticalCurvedList"/>
    <dgm:cxn modelId="{6773D034-15D9-264D-8149-0C6AEF14C6AE}" type="presParOf" srcId="{1CDB6D68-328F-3747-9C94-6265255212A6}" destId="{9564A35C-0421-8C41-A872-E47A89911B73}" srcOrd="2" destOrd="0" presId="urn:microsoft.com/office/officeart/2008/layout/VerticalCurvedList"/>
    <dgm:cxn modelId="{05076E70-1843-894C-BA3B-380BFD799CB1}" type="presParOf" srcId="{9564A35C-0421-8C41-A872-E47A89911B73}" destId="{0C5C4369-7B41-CB4B-AC97-4A2ED696AC9A}" srcOrd="0" destOrd="0" presId="urn:microsoft.com/office/officeart/2008/layout/VerticalCurvedList"/>
    <dgm:cxn modelId="{E27635F4-166C-A849-90A2-6599C1101C47}" type="presParOf" srcId="{1CDB6D68-328F-3747-9C94-6265255212A6}" destId="{FA4BEF36-C334-FD47-AB4C-738D367D2825}" srcOrd="3" destOrd="0" presId="urn:microsoft.com/office/officeart/2008/layout/VerticalCurvedList"/>
    <dgm:cxn modelId="{17F5F933-0D1E-6A48-A9E4-CFA601BE2025}" type="presParOf" srcId="{1CDB6D68-328F-3747-9C94-6265255212A6}" destId="{AE98A11F-ACE2-BD42-8272-9FB7812199A9}" srcOrd="4" destOrd="0" presId="urn:microsoft.com/office/officeart/2008/layout/VerticalCurvedList"/>
    <dgm:cxn modelId="{EEF11A5A-A933-0F43-B969-20F015788C23}" type="presParOf" srcId="{AE98A11F-ACE2-BD42-8272-9FB7812199A9}" destId="{BE91500F-64F3-1449-9186-75420F78CC3C}" srcOrd="0" destOrd="0" presId="urn:microsoft.com/office/officeart/2008/layout/VerticalCurvedList"/>
    <dgm:cxn modelId="{F1AD99D8-2C89-8140-AA08-A00D75DF4319}" type="presParOf" srcId="{1CDB6D68-328F-3747-9C94-6265255212A6}" destId="{63BEA4A8-04C2-F341-8539-1A3618548AC3}" srcOrd="5" destOrd="0" presId="urn:microsoft.com/office/officeart/2008/layout/VerticalCurvedList"/>
    <dgm:cxn modelId="{5FA86FF3-D6CE-F44A-B896-B68AFA367F64}" type="presParOf" srcId="{1CDB6D68-328F-3747-9C94-6265255212A6}" destId="{83EC61B0-02DD-414B-B839-8BC54E161CE7}" srcOrd="6" destOrd="0" presId="urn:microsoft.com/office/officeart/2008/layout/VerticalCurvedList"/>
    <dgm:cxn modelId="{F0CE295A-43D1-2D4B-96C2-44B9A3E5CB74}" type="presParOf" srcId="{83EC61B0-02DD-414B-B839-8BC54E161CE7}" destId="{D668646B-0281-8A47-A110-4ED9B8B589BF}" srcOrd="0" destOrd="0" presId="urn:microsoft.com/office/officeart/2008/layout/VerticalCurvedList"/>
    <dgm:cxn modelId="{F1448ACD-F132-384C-99DF-F5E3C5943E6E}" type="presParOf" srcId="{1CDB6D68-328F-3747-9C94-6265255212A6}" destId="{E94B7A4C-000E-5C47-AD2F-4FA873EA120A}" srcOrd="7" destOrd="0" presId="urn:microsoft.com/office/officeart/2008/layout/VerticalCurvedList"/>
    <dgm:cxn modelId="{276A3CFE-C137-6844-8760-A73C6FD122F7}" type="presParOf" srcId="{1CDB6D68-328F-3747-9C94-6265255212A6}" destId="{B1262056-AC21-0648-B0C3-C61A98B57186}" srcOrd="8" destOrd="0" presId="urn:microsoft.com/office/officeart/2008/layout/VerticalCurvedList"/>
    <dgm:cxn modelId="{94AB3B4F-F1D4-F34A-9896-A18F584BB432}" type="presParOf" srcId="{B1262056-AC21-0648-B0C3-C61A98B57186}" destId="{8A1156BD-872E-784E-B1DF-304F50055CBF}" srcOrd="0" destOrd="0" presId="urn:microsoft.com/office/officeart/2008/layout/VerticalCurvedList"/>
    <dgm:cxn modelId="{4700A50F-3B0D-424F-806D-CFA11814A554}" type="presParOf" srcId="{1CDB6D68-328F-3747-9C94-6265255212A6}" destId="{66379D19-0AD2-FE45-A7C0-21D1D42CA150}" srcOrd="9" destOrd="0" presId="urn:microsoft.com/office/officeart/2008/layout/VerticalCurvedList"/>
    <dgm:cxn modelId="{FC885592-613E-A845-A361-67719AEEAB6F}" type="presParOf" srcId="{1CDB6D68-328F-3747-9C94-6265255212A6}" destId="{8E08A47B-93FB-D248-B9F4-BCBDE4C98A1F}" srcOrd="10" destOrd="0" presId="urn:microsoft.com/office/officeart/2008/layout/VerticalCurvedList"/>
    <dgm:cxn modelId="{CE299656-B5E7-EA4D-AB27-8C77AA97C0EB}" type="presParOf" srcId="{8E08A47B-93FB-D248-B9F4-BCBDE4C98A1F}" destId="{E601AB1A-1D2F-794F-A721-8E0A1DC38AC6}" srcOrd="0" destOrd="0" presId="urn:microsoft.com/office/officeart/2008/layout/VerticalCurvedList"/>
    <dgm:cxn modelId="{8A44459D-12B8-8145-9078-75C2D959F6FA}" type="presParOf" srcId="{1CDB6D68-328F-3747-9C94-6265255212A6}" destId="{861A1C55-D9EE-3945-945F-294E4B3E5841}" srcOrd="11" destOrd="0" presId="urn:microsoft.com/office/officeart/2008/layout/VerticalCurvedList"/>
    <dgm:cxn modelId="{18C968EC-E252-0843-92A7-5691BFA3696C}" type="presParOf" srcId="{1CDB6D68-328F-3747-9C94-6265255212A6}" destId="{8534AF21-E97B-3249-AAC1-01700FAF36EA}" srcOrd="12" destOrd="0" presId="urn:microsoft.com/office/officeart/2008/layout/VerticalCurvedList"/>
    <dgm:cxn modelId="{6C914672-DE0E-4948-939F-468AAD77881A}" type="presParOf" srcId="{8534AF21-E97B-3249-AAC1-01700FAF36EA}" destId="{4256F7A8-2FDB-CE45-9392-EC415D2CD9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51F7D3-2ADC-8B40-BEB6-3B5845BC8ACD}" type="doc">
      <dgm:prSet loTypeId="urn:microsoft.com/office/officeart/2008/layout/VerticalCurvedList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BFC6F0D7-4641-8E43-B868-FEC67551EDBF}">
      <dgm:prSet/>
      <dgm:spPr/>
      <dgm:t>
        <a:bodyPr/>
        <a:lstStyle/>
        <a:p>
          <a:pPr rtl="0"/>
          <a:r>
            <a:rPr lang="en-IN" dirty="0"/>
            <a:t>Domoticz</a:t>
          </a:r>
          <a:endParaRPr lang="en-US" dirty="0"/>
        </a:p>
      </dgm:t>
    </dgm:pt>
    <dgm:pt modelId="{0D41B898-2C2D-4640-8B79-6046DC277B09}" type="parTrans" cxnId="{BFB95099-D29C-7445-AF19-51C00733D50F}">
      <dgm:prSet/>
      <dgm:spPr/>
      <dgm:t>
        <a:bodyPr/>
        <a:lstStyle/>
        <a:p>
          <a:endParaRPr lang="en-US"/>
        </a:p>
      </dgm:t>
    </dgm:pt>
    <dgm:pt modelId="{33B43E49-0703-154D-BA4B-3C2B1C7FE798}" type="sibTrans" cxnId="{BFB95099-D29C-7445-AF19-51C00733D50F}">
      <dgm:prSet/>
      <dgm:spPr/>
      <dgm:t>
        <a:bodyPr/>
        <a:lstStyle/>
        <a:p>
          <a:endParaRPr lang="en-US"/>
        </a:p>
      </dgm:t>
    </dgm:pt>
    <dgm:pt modelId="{CF28AF78-AB7A-CC4B-A7E2-BAF88172CA5C}">
      <dgm:prSet/>
      <dgm:spPr/>
      <dgm:t>
        <a:bodyPr/>
        <a:lstStyle/>
        <a:p>
          <a:pPr rtl="0"/>
          <a:r>
            <a:rPr lang="en-IN" dirty="0"/>
            <a:t>Arduino IDE</a:t>
          </a:r>
          <a:endParaRPr lang="en-US" dirty="0"/>
        </a:p>
      </dgm:t>
    </dgm:pt>
    <dgm:pt modelId="{741AEAD7-C521-284D-A098-CEE5A62BAD85}" type="parTrans" cxnId="{393B83AF-498C-BB4A-B0F2-767625FF48DD}">
      <dgm:prSet/>
      <dgm:spPr/>
      <dgm:t>
        <a:bodyPr/>
        <a:lstStyle/>
        <a:p>
          <a:endParaRPr lang="en-US"/>
        </a:p>
      </dgm:t>
    </dgm:pt>
    <dgm:pt modelId="{B6B3C483-FF62-AB4E-B5BE-CA0A59C8107C}" type="sibTrans" cxnId="{393B83AF-498C-BB4A-B0F2-767625FF48DD}">
      <dgm:prSet/>
      <dgm:spPr/>
      <dgm:t>
        <a:bodyPr/>
        <a:lstStyle/>
        <a:p>
          <a:endParaRPr lang="en-US"/>
        </a:p>
      </dgm:t>
    </dgm:pt>
    <dgm:pt modelId="{C02C92F0-6233-A04C-B54E-C25014ABD81D}">
      <dgm:prSet/>
      <dgm:spPr/>
      <dgm:t>
        <a:bodyPr/>
        <a:lstStyle/>
        <a:p>
          <a:pPr rtl="0"/>
          <a:r>
            <a:rPr lang="en-IN" dirty="0"/>
            <a:t>Appy pie </a:t>
          </a:r>
          <a:endParaRPr lang="en-US" dirty="0"/>
        </a:p>
      </dgm:t>
    </dgm:pt>
    <dgm:pt modelId="{90F42D61-D2D2-4D47-B455-6C42AD188C75}" type="parTrans" cxnId="{6F69A4F2-6535-5A4D-9AF4-0EA56F7C3B4C}">
      <dgm:prSet/>
      <dgm:spPr/>
      <dgm:t>
        <a:bodyPr/>
        <a:lstStyle/>
        <a:p>
          <a:endParaRPr lang="en-US"/>
        </a:p>
      </dgm:t>
    </dgm:pt>
    <dgm:pt modelId="{713265F1-1E9E-564B-B6C9-4BD7E55D54C1}" type="sibTrans" cxnId="{6F69A4F2-6535-5A4D-9AF4-0EA56F7C3B4C}">
      <dgm:prSet/>
      <dgm:spPr/>
      <dgm:t>
        <a:bodyPr/>
        <a:lstStyle/>
        <a:p>
          <a:endParaRPr lang="en-US"/>
        </a:p>
      </dgm:t>
    </dgm:pt>
    <dgm:pt modelId="{9885464A-5D15-C14E-9B13-392E58CD81DE}" type="pres">
      <dgm:prSet presAssocID="{5951F7D3-2ADC-8B40-BEB6-3B5845BC8ACD}" presName="Name0" presStyleCnt="0">
        <dgm:presLayoutVars>
          <dgm:chMax val="7"/>
          <dgm:chPref val="7"/>
          <dgm:dir/>
        </dgm:presLayoutVars>
      </dgm:prSet>
      <dgm:spPr/>
    </dgm:pt>
    <dgm:pt modelId="{06F614E9-B281-FD4C-8719-3DCB4C7516C7}" type="pres">
      <dgm:prSet presAssocID="{5951F7D3-2ADC-8B40-BEB6-3B5845BC8ACD}" presName="Name1" presStyleCnt="0"/>
      <dgm:spPr/>
    </dgm:pt>
    <dgm:pt modelId="{448E1DC4-536A-B341-9568-D09A66980BF6}" type="pres">
      <dgm:prSet presAssocID="{5951F7D3-2ADC-8B40-BEB6-3B5845BC8ACD}" presName="cycle" presStyleCnt="0"/>
      <dgm:spPr/>
    </dgm:pt>
    <dgm:pt modelId="{7830B44D-97B8-E643-9818-D8577C205727}" type="pres">
      <dgm:prSet presAssocID="{5951F7D3-2ADC-8B40-BEB6-3B5845BC8ACD}" presName="srcNode" presStyleLbl="node1" presStyleIdx="0" presStyleCnt="3"/>
      <dgm:spPr/>
    </dgm:pt>
    <dgm:pt modelId="{1276F97C-4B2F-C244-88D1-F824F707913E}" type="pres">
      <dgm:prSet presAssocID="{5951F7D3-2ADC-8B40-BEB6-3B5845BC8ACD}" presName="conn" presStyleLbl="parChTrans1D2" presStyleIdx="0" presStyleCnt="1"/>
      <dgm:spPr/>
    </dgm:pt>
    <dgm:pt modelId="{12A6F48F-4921-6949-8C5B-BEC111247325}" type="pres">
      <dgm:prSet presAssocID="{5951F7D3-2ADC-8B40-BEB6-3B5845BC8ACD}" presName="extraNode" presStyleLbl="node1" presStyleIdx="0" presStyleCnt="3"/>
      <dgm:spPr/>
    </dgm:pt>
    <dgm:pt modelId="{E4050ACB-ADC0-8A4F-BE84-143713339C55}" type="pres">
      <dgm:prSet presAssocID="{5951F7D3-2ADC-8B40-BEB6-3B5845BC8ACD}" presName="dstNode" presStyleLbl="node1" presStyleIdx="0" presStyleCnt="3"/>
      <dgm:spPr/>
    </dgm:pt>
    <dgm:pt modelId="{49D978AD-85A7-FE47-BD15-E0D60FB6AE9A}" type="pres">
      <dgm:prSet presAssocID="{BFC6F0D7-4641-8E43-B868-FEC67551EDBF}" presName="text_1" presStyleLbl="node1" presStyleIdx="0" presStyleCnt="3">
        <dgm:presLayoutVars>
          <dgm:bulletEnabled val="1"/>
        </dgm:presLayoutVars>
      </dgm:prSet>
      <dgm:spPr/>
    </dgm:pt>
    <dgm:pt modelId="{418D515A-4B7D-6C43-BF09-8CD83914B053}" type="pres">
      <dgm:prSet presAssocID="{BFC6F0D7-4641-8E43-B868-FEC67551EDBF}" presName="accent_1" presStyleCnt="0"/>
      <dgm:spPr/>
    </dgm:pt>
    <dgm:pt modelId="{100C39A2-36CE-3147-8942-8AD0738F386C}" type="pres">
      <dgm:prSet presAssocID="{BFC6F0D7-4641-8E43-B868-FEC67551EDBF}" presName="accentRepeatNode" presStyleLbl="solidFgAcc1" presStyleIdx="0" presStyleCnt="3"/>
      <dgm:spPr/>
    </dgm:pt>
    <dgm:pt modelId="{22C7148E-291D-A142-A559-3339AD6FA0C3}" type="pres">
      <dgm:prSet presAssocID="{CF28AF78-AB7A-CC4B-A7E2-BAF88172CA5C}" presName="text_2" presStyleLbl="node1" presStyleIdx="1" presStyleCnt="3">
        <dgm:presLayoutVars>
          <dgm:bulletEnabled val="1"/>
        </dgm:presLayoutVars>
      </dgm:prSet>
      <dgm:spPr/>
    </dgm:pt>
    <dgm:pt modelId="{4749ECFD-6D9B-AB40-8E74-23CFE9803B15}" type="pres">
      <dgm:prSet presAssocID="{CF28AF78-AB7A-CC4B-A7E2-BAF88172CA5C}" presName="accent_2" presStyleCnt="0"/>
      <dgm:spPr/>
    </dgm:pt>
    <dgm:pt modelId="{5420A738-1EA3-A44E-937B-2610398CF5CB}" type="pres">
      <dgm:prSet presAssocID="{CF28AF78-AB7A-CC4B-A7E2-BAF88172CA5C}" presName="accentRepeatNode" presStyleLbl="solidFgAcc1" presStyleIdx="1" presStyleCnt="3"/>
      <dgm:spPr/>
    </dgm:pt>
    <dgm:pt modelId="{D0D92C0A-1E6E-1D4C-A73F-1245786F8005}" type="pres">
      <dgm:prSet presAssocID="{C02C92F0-6233-A04C-B54E-C25014ABD81D}" presName="text_3" presStyleLbl="node1" presStyleIdx="2" presStyleCnt="3">
        <dgm:presLayoutVars>
          <dgm:bulletEnabled val="1"/>
        </dgm:presLayoutVars>
      </dgm:prSet>
      <dgm:spPr/>
    </dgm:pt>
    <dgm:pt modelId="{1B504835-5FD1-2D46-976F-E310055FD036}" type="pres">
      <dgm:prSet presAssocID="{C02C92F0-6233-A04C-B54E-C25014ABD81D}" presName="accent_3" presStyleCnt="0"/>
      <dgm:spPr/>
    </dgm:pt>
    <dgm:pt modelId="{6C3A105C-8CDD-FF4F-A1E2-E9F80E4B4D19}" type="pres">
      <dgm:prSet presAssocID="{C02C92F0-6233-A04C-B54E-C25014ABD81D}" presName="accentRepeatNode" presStyleLbl="solidFgAcc1" presStyleIdx="2" presStyleCnt="3"/>
      <dgm:spPr/>
    </dgm:pt>
  </dgm:ptLst>
  <dgm:cxnLst>
    <dgm:cxn modelId="{69C6DD39-DDA2-6445-83DB-98D93AC156DA}" type="presOf" srcId="{5951F7D3-2ADC-8B40-BEB6-3B5845BC8ACD}" destId="{9885464A-5D15-C14E-9B13-392E58CD81DE}" srcOrd="0" destOrd="0" presId="urn:microsoft.com/office/officeart/2008/layout/VerticalCurvedList"/>
    <dgm:cxn modelId="{532BCB4A-5C6D-CD49-BB98-5F2463719400}" type="presOf" srcId="{C02C92F0-6233-A04C-B54E-C25014ABD81D}" destId="{D0D92C0A-1E6E-1D4C-A73F-1245786F8005}" srcOrd="0" destOrd="0" presId="urn:microsoft.com/office/officeart/2008/layout/VerticalCurvedList"/>
    <dgm:cxn modelId="{C02F7B75-2461-2640-B213-AC4DA0DCF133}" type="presOf" srcId="{BFC6F0D7-4641-8E43-B868-FEC67551EDBF}" destId="{49D978AD-85A7-FE47-BD15-E0D60FB6AE9A}" srcOrd="0" destOrd="0" presId="urn:microsoft.com/office/officeart/2008/layout/VerticalCurvedList"/>
    <dgm:cxn modelId="{BFB95099-D29C-7445-AF19-51C00733D50F}" srcId="{5951F7D3-2ADC-8B40-BEB6-3B5845BC8ACD}" destId="{BFC6F0D7-4641-8E43-B868-FEC67551EDBF}" srcOrd="0" destOrd="0" parTransId="{0D41B898-2C2D-4640-8B79-6046DC277B09}" sibTransId="{33B43E49-0703-154D-BA4B-3C2B1C7FE798}"/>
    <dgm:cxn modelId="{3B00DEA5-C836-BE44-89B0-EBE6D1792702}" type="presOf" srcId="{CF28AF78-AB7A-CC4B-A7E2-BAF88172CA5C}" destId="{22C7148E-291D-A142-A559-3339AD6FA0C3}" srcOrd="0" destOrd="0" presId="urn:microsoft.com/office/officeart/2008/layout/VerticalCurvedList"/>
    <dgm:cxn modelId="{393B83AF-498C-BB4A-B0F2-767625FF48DD}" srcId="{5951F7D3-2ADC-8B40-BEB6-3B5845BC8ACD}" destId="{CF28AF78-AB7A-CC4B-A7E2-BAF88172CA5C}" srcOrd="1" destOrd="0" parTransId="{741AEAD7-C521-284D-A098-CEE5A62BAD85}" sibTransId="{B6B3C483-FF62-AB4E-B5BE-CA0A59C8107C}"/>
    <dgm:cxn modelId="{6F69A4F2-6535-5A4D-9AF4-0EA56F7C3B4C}" srcId="{5951F7D3-2ADC-8B40-BEB6-3B5845BC8ACD}" destId="{C02C92F0-6233-A04C-B54E-C25014ABD81D}" srcOrd="2" destOrd="0" parTransId="{90F42D61-D2D2-4D47-B455-6C42AD188C75}" sibTransId="{713265F1-1E9E-564B-B6C9-4BD7E55D54C1}"/>
    <dgm:cxn modelId="{F71906FE-D98E-A744-9AE0-59741CCC4BAE}" type="presOf" srcId="{33B43E49-0703-154D-BA4B-3C2B1C7FE798}" destId="{1276F97C-4B2F-C244-88D1-F824F707913E}" srcOrd="0" destOrd="0" presId="urn:microsoft.com/office/officeart/2008/layout/VerticalCurvedList"/>
    <dgm:cxn modelId="{B7C46807-1813-C34B-A56E-E664DA7F381C}" type="presParOf" srcId="{9885464A-5D15-C14E-9B13-392E58CD81DE}" destId="{06F614E9-B281-FD4C-8719-3DCB4C7516C7}" srcOrd="0" destOrd="0" presId="urn:microsoft.com/office/officeart/2008/layout/VerticalCurvedList"/>
    <dgm:cxn modelId="{104167DB-27AD-4342-A82E-23604F965208}" type="presParOf" srcId="{06F614E9-B281-FD4C-8719-3DCB4C7516C7}" destId="{448E1DC4-536A-B341-9568-D09A66980BF6}" srcOrd="0" destOrd="0" presId="urn:microsoft.com/office/officeart/2008/layout/VerticalCurvedList"/>
    <dgm:cxn modelId="{215A1407-30DD-9440-8C9A-6CF84F5ADD27}" type="presParOf" srcId="{448E1DC4-536A-B341-9568-D09A66980BF6}" destId="{7830B44D-97B8-E643-9818-D8577C205727}" srcOrd="0" destOrd="0" presId="urn:microsoft.com/office/officeart/2008/layout/VerticalCurvedList"/>
    <dgm:cxn modelId="{13458B3B-9548-0A40-A510-51CBEA9D87CB}" type="presParOf" srcId="{448E1DC4-536A-B341-9568-D09A66980BF6}" destId="{1276F97C-4B2F-C244-88D1-F824F707913E}" srcOrd="1" destOrd="0" presId="urn:microsoft.com/office/officeart/2008/layout/VerticalCurvedList"/>
    <dgm:cxn modelId="{21B3318A-A1F7-7B46-95AB-8ED02C60D430}" type="presParOf" srcId="{448E1DC4-536A-B341-9568-D09A66980BF6}" destId="{12A6F48F-4921-6949-8C5B-BEC111247325}" srcOrd="2" destOrd="0" presId="urn:microsoft.com/office/officeart/2008/layout/VerticalCurvedList"/>
    <dgm:cxn modelId="{8A0740EE-8193-6543-A909-673C6896B01A}" type="presParOf" srcId="{448E1DC4-536A-B341-9568-D09A66980BF6}" destId="{E4050ACB-ADC0-8A4F-BE84-143713339C55}" srcOrd="3" destOrd="0" presId="urn:microsoft.com/office/officeart/2008/layout/VerticalCurvedList"/>
    <dgm:cxn modelId="{930BB828-9F31-C24B-9AA4-BFED681D56C7}" type="presParOf" srcId="{06F614E9-B281-FD4C-8719-3DCB4C7516C7}" destId="{49D978AD-85A7-FE47-BD15-E0D60FB6AE9A}" srcOrd="1" destOrd="0" presId="urn:microsoft.com/office/officeart/2008/layout/VerticalCurvedList"/>
    <dgm:cxn modelId="{E8E18749-E436-4E4E-B298-0BBD8FB6DE0F}" type="presParOf" srcId="{06F614E9-B281-FD4C-8719-3DCB4C7516C7}" destId="{418D515A-4B7D-6C43-BF09-8CD83914B053}" srcOrd="2" destOrd="0" presId="urn:microsoft.com/office/officeart/2008/layout/VerticalCurvedList"/>
    <dgm:cxn modelId="{65185F2D-CC51-004E-B563-1CF88294A3AF}" type="presParOf" srcId="{418D515A-4B7D-6C43-BF09-8CD83914B053}" destId="{100C39A2-36CE-3147-8942-8AD0738F386C}" srcOrd="0" destOrd="0" presId="urn:microsoft.com/office/officeart/2008/layout/VerticalCurvedList"/>
    <dgm:cxn modelId="{ECFD1AB9-81D7-F341-A118-F58C2FD8EFE1}" type="presParOf" srcId="{06F614E9-B281-FD4C-8719-3DCB4C7516C7}" destId="{22C7148E-291D-A142-A559-3339AD6FA0C3}" srcOrd="3" destOrd="0" presId="urn:microsoft.com/office/officeart/2008/layout/VerticalCurvedList"/>
    <dgm:cxn modelId="{CECAA826-4FC3-EA49-B7FB-6A29445486C4}" type="presParOf" srcId="{06F614E9-B281-FD4C-8719-3DCB4C7516C7}" destId="{4749ECFD-6D9B-AB40-8E74-23CFE9803B15}" srcOrd="4" destOrd="0" presId="urn:microsoft.com/office/officeart/2008/layout/VerticalCurvedList"/>
    <dgm:cxn modelId="{A9C1F0A5-6B8A-DE4E-9C1A-F5BC216DFF4C}" type="presParOf" srcId="{4749ECFD-6D9B-AB40-8E74-23CFE9803B15}" destId="{5420A738-1EA3-A44E-937B-2610398CF5CB}" srcOrd="0" destOrd="0" presId="urn:microsoft.com/office/officeart/2008/layout/VerticalCurvedList"/>
    <dgm:cxn modelId="{3B02D76D-2C09-1445-9531-4B05D2E72EDE}" type="presParOf" srcId="{06F614E9-B281-FD4C-8719-3DCB4C7516C7}" destId="{D0D92C0A-1E6E-1D4C-A73F-1245786F8005}" srcOrd="5" destOrd="0" presId="urn:microsoft.com/office/officeart/2008/layout/VerticalCurvedList"/>
    <dgm:cxn modelId="{2034FB98-C244-2149-90CE-634D92447D89}" type="presParOf" srcId="{06F614E9-B281-FD4C-8719-3DCB4C7516C7}" destId="{1B504835-5FD1-2D46-976F-E310055FD036}" srcOrd="6" destOrd="0" presId="urn:microsoft.com/office/officeart/2008/layout/VerticalCurvedList"/>
    <dgm:cxn modelId="{847C2D10-AE48-364C-B482-A059182E3A76}" type="presParOf" srcId="{1B504835-5FD1-2D46-976F-E310055FD036}" destId="{6C3A105C-8CDD-FF4F-A1E2-E9F80E4B4D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74C7F6-F0B0-434B-8F17-AC5853CE56E8}" type="doc">
      <dgm:prSet loTypeId="urn:microsoft.com/office/officeart/2008/layout/VerticalCurvedList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168D2A7B-F456-D04A-A8D9-12048CBF3FDA}">
      <dgm:prSet/>
      <dgm:spPr/>
      <dgm:t>
        <a:bodyPr/>
        <a:lstStyle/>
        <a:p>
          <a:pPr rtl="0"/>
          <a:r>
            <a:rPr lang="en-GB" b="1" dirty="0"/>
            <a:t>Doorbell Notification and Door Ajar monitoring </a:t>
          </a:r>
          <a:endParaRPr lang="en-US" dirty="0"/>
        </a:p>
      </dgm:t>
    </dgm:pt>
    <dgm:pt modelId="{64663293-C2B4-974F-9DFF-4A17248648DF}" type="sibTrans" cxnId="{4E34747D-5BFD-234C-A014-6A2A82D2D9BE}">
      <dgm:prSet/>
      <dgm:spPr/>
      <dgm:t>
        <a:bodyPr/>
        <a:lstStyle/>
        <a:p>
          <a:endParaRPr lang="en-US"/>
        </a:p>
      </dgm:t>
    </dgm:pt>
    <dgm:pt modelId="{5ED15936-283F-0446-A910-5B0F8996A602}" type="parTrans" cxnId="{4E34747D-5BFD-234C-A014-6A2A82D2D9BE}">
      <dgm:prSet/>
      <dgm:spPr/>
      <dgm:t>
        <a:bodyPr/>
        <a:lstStyle/>
        <a:p>
          <a:endParaRPr lang="en-US"/>
        </a:p>
      </dgm:t>
    </dgm:pt>
    <dgm:pt modelId="{74C3BFE7-B732-3D4F-BA4E-678FB4142649}">
      <dgm:prSet/>
      <dgm:spPr/>
      <dgm:t>
        <a:bodyPr/>
        <a:lstStyle/>
        <a:p>
          <a:pPr rtl="0"/>
          <a:r>
            <a:rPr lang="en-GB" b="1" dirty="0"/>
            <a:t>Gas Leak and Flame Detection module</a:t>
          </a:r>
          <a:endParaRPr lang="en-US" dirty="0"/>
        </a:p>
      </dgm:t>
    </dgm:pt>
    <dgm:pt modelId="{780F2735-36A9-9F4D-B04D-86FF3A36AC3F}" type="sibTrans" cxnId="{15D7CDC6-A8B8-7E42-9FF6-1E29EC880336}">
      <dgm:prSet/>
      <dgm:spPr/>
      <dgm:t>
        <a:bodyPr/>
        <a:lstStyle/>
        <a:p>
          <a:endParaRPr lang="en-US"/>
        </a:p>
      </dgm:t>
    </dgm:pt>
    <dgm:pt modelId="{D74F75ED-8521-6C4C-A6C6-E46448410C80}" type="parTrans" cxnId="{15D7CDC6-A8B8-7E42-9FF6-1E29EC880336}">
      <dgm:prSet/>
      <dgm:spPr/>
      <dgm:t>
        <a:bodyPr/>
        <a:lstStyle/>
        <a:p>
          <a:endParaRPr lang="en-US"/>
        </a:p>
      </dgm:t>
    </dgm:pt>
    <dgm:pt modelId="{0F7EEE5A-BC84-7A48-9260-B06EF93C5C3C}">
      <dgm:prSet/>
      <dgm:spPr/>
      <dgm:t>
        <a:bodyPr/>
        <a:lstStyle/>
        <a:p>
          <a:pPr rtl="0"/>
          <a:r>
            <a:rPr lang="en-US" dirty="0"/>
            <a:t>Temperature based automated Socket</a:t>
          </a:r>
        </a:p>
      </dgm:t>
    </dgm:pt>
    <dgm:pt modelId="{5E99F0D3-F93E-7A49-B0DF-F390F6A16FCC}" type="sibTrans" cxnId="{FC74F4B0-2116-D94B-8A56-A8E70B3F25E8}">
      <dgm:prSet/>
      <dgm:spPr/>
      <dgm:t>
        <a:bodyPr/>
        <a:lstStyle/>
        <a:p>
          <a:endParaRPr lang="en-US"/>
        </a:p>
      </dgm:t>
    </dgm:pt>
    <dgm:pt modelId="{3AB0B00A-899A-CA4F-BE5C-8CCB9B7903E8}" type="parTrans" cxnId="{FC74F4B0-2116-D94B-8A56-A8E70B3F25E8}">
      <dgm:prSet/>
      <dgm:spPr/>
      <dgm:t>
        <a:bodyPr/>
        <a:lstStyle/>
        <a:p>
          <a:endParaRPr lang="en-US"/>
        </a:p>
      </dgm:t>
    </dgm:pt>
    <dgm:pt modelId="{88C746C4-CAA6-E54F-86A6-146AF58E6A87}">
      <dgm:prSet/>
      <dgm:spPr/>
      <dgm:t>
        <a:bodyPr/>
        <a:lstStyle/>
        <a:p>
          <a:r>
            <a:rPr lang="en-US" dirty="0"/>
            <a:t>Smart Socket </a:t>
          </a:r>
        </a:p>
      </dgm:t>
    </dgm:pt>
    <dgm:pt modelId="{66B0D013-4199-CB45-B5BB-F6DF2F7C4C0C}" type="sibTrans" cxnId="{190EB3B7-0DD4-974C-AF27-C36F6EF03EFB}">
      <dgm:prSet/>
      <dgm:spPr/>
      <dgm:t>
        <a:bodyPr/>
        <a:lstStyle/>
        <a:p>
          <a:endParaRPr lang="en-US"/>
        </a:p>
      </dgm:t>
    </dgm:pt>
    <dgm:pt modelId="{3B87C757-3BBD-E44F-9B88-636B11D8A12B}" type="parTrans" cxnId="{190EB3B7-0DD4-974C-AF27-C36F6EF03EFB}">
      <dgm:prSet/>
      <dgm:spPr/>
      <dgm:t>
        <a:bodyPr/>
        <a:lstStyle/>
        <a:p>
          <a:endParaRPr lang="en-US"/>
        </a:p>
      </dgm:t>
    </dgm:pt>
    <dgm:pt modelId="{5218337F-9B71-A742-9699-C188F56EDD12}">
      <dgm:prSet/>
      <dgm:spPr/>
      <dgm:t>
        <a:bodyPr/>
        <a:lstStyle/>
        <a:p>
          <a:pPr rtl="0"/>
          <a:r>
            <a:rPr lang="en-US" dirty="0"/>
            <a:t>Energy saver switch</a:t>
          </a:r>
        </a:p>
      </dgm:t>
    </dgm:pt>
    <dgm:pt modelId="{96DC91FB-22CA-694A-A5C7-39964EB399F3}" type="sibTrans" cxnId="{F4927315-984A-1246-8E5F-88061193B875}">
      <dgm:prSet/>
      <dgm:spPr/>
      <dgm:t>
        <a:bodyPr/>
        <a:lstStyle/>
        <a:p>
          <a:endParaRPr lang="en-US"/>
        </a:p>
      </dgm:t>
    </dgm:pt>
    <dgm:pt modelId="{7136C2D9-F2EC-2840-9EB0-C5132B6075BA}" type="parTrans" cxnId="{F4927315-984A-1246-8E5F-88061193B875}">
      <dgm:prSet/>
      <dgm:spPr/>
      <dgm:t>
        <a:bodyPr/>
        <a:lstStyle/>
        <a:p>
          <a:endParaRPr lang="en-US"/>
        </a:p>
      </dgm:t>
    </dgm:pt>
    <dgm:pt modelId="{AC5F2353-CC4E-3440-9237-38FEB8607EA6}">
      <dgm:prSet/>
      <dgm:spPr/>
      <dgm:t>
        <a:bodyPr/>
        <a:lstStyle/>
        <a:p>
          <a:pPr rtl="0"/>
          <a:r>
            <a:rPr lang="en-US" dirty="0"/>
            <a:t>IoT Switch</a:t>
          </a:r>
        </a:p>
      </dgm:t>
    </dgm:pt>
    <dgm:pt modelId="{653885CE-8ECD-F142-971E-B1AA4B84DAE7}" type="sibTrans" cxnId="{E1EF421C-0B6F-6E4F-A5F8-D1827A36F4BA}">
      <dgm:prSet/>
      <dgm:spPr/>
      <dgm:t>
        <a:bodyPr/>
        <a:lstStyle/>
        <a:p>
          <a:endParaRPr lang="en-US"/>
        </a:p>
      </dgm:t>
    </dgm:pt>
    <dgm:pt modelId="{7CCF1E9F-A1F7-F645-A36F-E54A28C04BEB}" type="parTrans" cxnId="{E1EF421C-0B6F-6E4F-A5F8-D1827A36F4BA}">
      <dgm:prSet/>
      <dgm:spPr/>
      <dgm:t>
        <a:bodyPr/>
        <a:lstStyle/>
        <a:p>
          <a:endParaRPr lang="en-US"/>
        </a:p>
      </dgm:t>
    </dgm:pt>
    <dgm:pt modelId="{12C91354-44B3-B442-8463-F5F7E20773FF}" type="pres">
      <dgm:prSet presAssocID="{6174C7F6-F0B0-434B-8F17-AC5853CE56E8}" presName="Name0" presStyleCnt="0">
        <dgm:presLayoutVars>
          <dgm:chMax val="7"/>
          <dgm:chPref val="7"/>
          <dgm:dir/>
        </dgm:presLayoutVars>
      </dgm:prSet>
      <dgm:spPr/>
    </dgm:pt>
    <dgm:pt modelId="{1CDB6D68-328F-3747-9C94-6265255212A6}" type="pres">
      <dgm:prSet presAssocID="{6174C7F6-F0B0-434B-8F17-AC5853CE56E8}" presName="Name1" presStyleCnt="0"/>
      <dgm:spPr/>
    </dgm:pt>
    <dgm:pt modelId="{609DD0C1-E6ED-254D-8141-F9DF991EFCA7}" type="pres">
      <dgm:prSet presAssocID="{6174C7F6-F0B0-434B-8F17-AC5853CE56E8}" presName="cycle" presStyleCnt="0"/>
      <dgm:spPr/>
    </dgm:pt>
    <dgm:pt modelId="{0139C8EE-F3AD-C240-B30F-4D56C36581B2}" type="pres">
      <dgm:prSet presAssocID="{6174C7F6-F0B0-434B-8F17-AC5853CE56E8}" presName="srcNode" presStyleLbl="node1" presStyleIdx="0" presStyleCnt="6"/>
      <dgm:spPr/>
    </dgm:pt>
    <dgm:pt modelId="{387041AE-09B3-2347-B248-5C2441F6E168}" type="pres">
      <dgm:prSet presAssocID="{6174C7F6-F0B0-434B-8F17-AC5853CE56E8}" presName="conn" presStyleLbl="parChTrans1D2" presStyleIdx="0" presStyleCnt="1"/>
      <dgm:spPr/>
    </dgm:pt>
    <dgm:pt modelId="{07044609-40C4-DD42-8110-93FB2568D05F}" type="pres">
      <dgm:prSet presAssocID="{6174C7F6-F0B0-434B-8F17-AC5853CE56E8}" presName="extraNode" presStyleLbl="node1" presStyleIdx="0" presStyleCnt="6"/>
      <dgm:spPr/>
    </dgm:pt>
    <dgm:pt modelId="{D81DEE42-00B7-EB40-B417-1237A55DC803}" type="pres">
      <dgm:prSet presAssocID="{6174C7F6-F0B0-434B-8F17-AC5853CE56E8}" presName="dstNode" presStyleLbl="node1" presStyleIdx="0" presStyleCnt="6"/>
      <dgm:spPr/>
    </dgm:pt>
    <dgm:pt modelId="{177A0821-2D0E-6C4F-A38E-BA9F3266192F}" type="pres">
      <dgm:prSet presAssocID="{AC5F2353-CC4E-3440-9237-38FEB8607EA6}" presName="text_1" presStyleLbl="node1" presStyleIdx="0" presStyleCnt="6">
        <dgm:presLayoutVars>
          <dgm:bulletEnabled val="1"/>
        </dgm:presLayoutVars>
      </dgm:prSet>
      <dgm:spPr/>
    </dgm:pt>
    <dgm:pt modelId="{9564A35C-0421-8C41-A872-E47A89911B73}" type="pres">
      <dgm:prSet presAssocID="{AC5F2353-CC4E-3440-9237-38FEB8607EA6}" presName="accent_1" presStyleCnt="0"/>
      <dgm:spPr/>
    </dgm:pt>
    <dgm:pt modelId="{0C5C4369-7B41-CB4B-AC97-4A2ED696AC9A}" type="pres">
      <dgm:prSet presAssocID="{AC5F2353-CC4E-3440-9237-38FEB8607EA6}" presName="accentRepeatNode" presStyleLbl="solidFgAcc1" presStyleIdx="0" presStyleCnt="6"/>
      <dgm:spPr/>
    </dgm:pt>
    <dgm:pt modelId="{FA4BEF36-C334-FD47-AB4C-738D367D2825}" type="pres">
      <dgm:prSet presAssocID="{5218337F-9B71-A742-9699-C188F56EDD12}" presName="text_2" presStyleLbl="node1" presStyleIdx="1" presStyleCnt="6" custLinFactNeighborX="0">
        <dgm:presLayoutVars>
          <dgm:bulletEnabled val="1"/>
        </dgm:presLayoutVars>
      </dgm:prSet>
      <dgm:spPr/>
    </dgm:pt>
    <dgm:pt modelId="{AE98A11F-ACE2-BD42-8272-9FB7812199A9}" type="pres">
      <dgm:prSet presAssocID="{5218337F-9B71-A742-9699-C188F56EDD12}" presName="accent_2" presStyleCnt="0"/>
      <dgm:spPr/>
    </dgm:pt>
    <dgm:pt modelId="{BE91500F-64F3-1449-9186-75420F78CC3C}" type="pres">
      <dgm:prSet presAssocID="{5218337F-9B71-A742-9699-C188F56EDD12}" presName="accentRepeatNode" presStyleLbl="solidFgAcc1" presStyleIdx="1" presStyleCnt="6"/>
      <dgm:spPr/>
    </dgm:pt>
    <dgm:pt modelId="{63BEA4A8-04C2-F341-8539-1A3618548AC3}" type="pres">
      <dgm:prSet presAssocID="{88C746C4-CAA6-E54F-86A6-146AF58E6A87}" presName="text_3" presStyleLbl="node1" presStyleIdx="2" presStyleCnt="6">
        <dgm:presLayoutVars>
          <dgm:bulletEnabled val="1"/>
        </dgm:presLayoutVars>
      </dgm:prSet>
      <dgm:spPr/>
    </dgm:pt>
    <dgm:pt modelId="{83EC61B0-02DD-414B-B839-8BC54E161CE7}" type="pres">
      <dgm:prSet presAssocID="{88C746C4-CAA6-E54F-86A6-146AF58E6A87}" presName="accent_3" presStyleCnt="0"/>
      <dgm:spPr/>
    </dgm:pt>
    <dgm:pt modelId="{D668646B-0281-8A47-A110-4ED9B8B589BF}" type="pres">
      <dgm:prSet presAssocID="{88C746C4-CAA6-E54F-86A6-146AF58E6A87}" presName="accentRepeatNode" presStyleLbl="solidFgAcc1" presStyleIdx="2" presStyleCnt="6"/>
      <dgm:spPr/>
    </dgm:pt>
    <dgm:pt modelId="{E94B7A4C-000E-5C47-AD2F-4FA873EA120A}" type="pres">
      <dgm:prSet presAssocID="{0F7EEE5A-BC84-7A48-9260-B06EF93C5C3C}" presName="text_4" presStyleLbl="node1" presStyleIdx="3" presStyleCnt="6">
        <dgm:presLayoutVars>
          <dgm:bulletEnabled val="1"/>
        </dgm:presLayoutVars>
      </dgm:prSet>
      <dgm:spPr/>
    </dgm:pt>
    <dgm:pt modelId="{B1262056-AC21-0648-B0C3-C61A98B57186}" type="pres">
      <dgm:prSet presAssocID="{0F7EEE5A-BC84-7A48-9260-B06EF93C5C3C}" presName="accent_4" presStyleCnt="0"/>
      <dgm:spPr/>
    </dgm:pt>
    <dgm:pt modelId="{8A1156BD-872E-784E-B1DF-304F50055CBF}" type="pres">
      <dgm:prSet presAssocID="{0F7EEE5A-BC84-7A48-9260-B06EF93C5C3C}" presName="accentRepeatNode" presStyleLbl="solidFgAcc1" presStyleIdx="3" presStyleCnt="6"/>
      <dgm:spPr/>
    </dgm:pt>
    <dgm:pt modelId="{66379D19-0AD2-FE45-A7C0-21D1D42CA150}" type="pres">
      <dgm:prSet presAssocID="{74C3BFE7-B732-3D4F-BA4E-678FB4142649}" presName="text_5" presStyleLbl="node1" presStyleIdx="4" presStyleCnt="6">
        <dgm:presLayoutVars>
          <dgm:bulletEnabled val="1"/>
        </dgm:presLayoutVars>
      </dgm:prSet>
      <dgm:spPr/>
    </dgm:pt>
    <dgm:pt modelId="{8E08A47B-93FB-D248-B9F4-BCBDE4C98A1F}" type="pres">
      <dgm:prSet presAssocID="{74C3BFE7-B732-3D4F-BA4E-678FB4142649}" presName="accent_5" presStyleCnt="0"/>
      <dgm:spPr/>
    </dgm:pt>
    <dgm:pt modelId="{E601AB1A-1D2F-794F-A721-8E0A1DC38AC6}" type="pres">
      <dgm:prSet presAssocID="{74C3BFE7-B732-3D4F-BA4E-678FB4142649}" presName="accentRepeatNode" presStyleLbl="solidFgAcc1" presStyleIdx="4" presStyleCnt="6"/>
      <dgm:spPr/>
    </dgm:pt>
    <dgm:pt modelId="{861A1C55-D9EE-3945-945F-294E4B3E5841}" type="pres">
      <dgm:prSet presAssocID="{168D2A7B-F456-D04A-A8D9-12048CBF3FDA}" presName="text_6" presStyleLbl="node1" presStyleIdx="5" presStyleCnt="6">
        <dgm:presLayoutVars>
          <dgm:bulletEnabled val="1"/>
        </dgm:presLayoutVars>
      </dgm:prSet>
      <dgm:spPr/>
    </dgm:pt>
    <dgm:pt modelId="{8534AF21-E97B-3249-AAC1-01700FAF36EA}" type="pres">
      <dgm:prSet presAssocID="{168D2A7B-F456-D04A-A8D9-12048CBF3FDA}" presName="accent_6" presStyleCnt="0"/>
      <dgm:spPr/>
    </dgm:pt>
    <dgm:pt modelId="{4256F7A8-2FDB-CE45-9392-EC415D2CD916}" type="pres">
      <dgm:prSet presAssocID="{168D2A7B-F456-D04A-A8D9-12048CBF3FDA}" presName="accentRepeatNode" presStyleLbl="solidFgAcc1" presStyleIdx="5" presStyleCnt="6"/>
      <dgm:spPr/>
    </dgm:pt>
  </dgm:ptLst>
  <dgm:cxnLst>
    <dgm:cxn modelId="{F4927315-984A-1246-8E5F-88061193B875}" srcId="{6174C7F6-F0B0-434B-8F17-AC5853CE56E8}" destId="{5218337F-9B71-A742-9699-C188F56EDD12}" srcOrd="1" destOrd="0" parTransId="{7136C2D9-F2EC-2840-9EB0-C5132B6075BA}" sibTransId="{96DC91FB-22CA-694A-A5C7-39964EB399F3}"/>
    <dgm:cxn modelId="{E1EF421C-0B6F-6E4F-A5F8-D1827A36F4BA}" srcId="{6174C7F6-F0B0-434B-8F17-AC5853CE56E8}" destId="{AC5F2353-CC4E-3440-9237-38FEB8607EA6}" srcOrd="0" destOrd="0" parTransId="{7CCF1E9F-A1F7-F645-A36F-E54A28C04BEB}" sibTransId="{653885CE-8ECD-F142-971E-B1AA4B84DAE7}"/>
    <dgm:cxn modelId="{EA9C0224-6769-5742-A66A-31F0530B76D8}" type="presOf" srcId="{0F7EEE5A-BC84-7A48-9260-B06EF93C5C3C}" destId="{E94B7A4C-000E-5C47-AD2F-4FA873EA120A}" srcOrd="0" destOrd="0" presId="urn:microsoft.com/office/officeart/2008/layout/VerticalCurvedList"/>
    <dgm:cxn modelId="{0C8D9963-61B5-7D4E-9F72-276F737E8BA4}" type="presOf" srcId="{5218337F-9B71-A742-9699-C188F56EDD12}" destId="{FA4BEF36-C334-FD47-AB4C-738D367D2825}" srcOrd="0" destOrd="0" presId="urn:microsoft.com/office/officeart/2008/layout/VerticalCurvedList"/>
    <dgm:cxn modelId="{347D1D6A-840C-1C41-80C8-7A1807E32F94}" type="presOf" srcId="{AC5F2353-CC4E-3440-9237-38FEB8607EA6}" destId="{177A0821-2D0E-6C4F-A38E-BA9F3266192F}" srcOrd="0" destOrd="0" presId="urn:microsoft.com/office/officeart/2008/layout/VerticalCurvedList"/>
    <dgm:cxn modelId="{4E34747D-5BFD-234C-A014-6A2A82D2D9BE}" srcId="{6174C7F6-F0B0-434B-8F17-AC5853CE56E8}" destId="{168D2A7B-F456-D04A-A8D9-12048CBF3FDA}" srcOrd="5" destOrd="0" parTransId="{5ED15936-283F-0446-A910-5B0F8996A602}" sibTransId="{64663293-C2B4-974F-9DFF-4A17248648DF}"/>
    <dgm:cxn modelId="{FC74F4B0-2116-D94B-8A56-A8E70B3F25E8}" srcId="{6174C7F6-F0B0-434B-8F17-AC5853CE56E8}" destId="{0F7EEE5A-BC84-7A48-9260-B06EF93C5C3C}" srcOrd="3" destOrd="0" parTransId="{3AB0B00A-899A-CA4F-BE5C-8CCB9B7903E8}" sibTransId="{5E99F0D3-F93E-7A49-B0DF-F390F6A16FCC}"/>
    <dgm:cxn modelId="{190EB3B7-0DD4-974C-AF27-C36F6EF03EFB}" srcId="{6174C7F6-F0B0-434B-8F17-AC5853CE56E8}" destId="{88C746C4-CAA6-E54F-86A6-146AF58E6A87}" srcOrd="2" destOrd="0" parTransId="{3B87C757-3BBD-E44F-9B88-636B11D8A12B}" sibTransId="{66B0D013-4199-CB45-B5BB-F6DF2F7C4C0C}"/>
    <dgm:cxn modelId="{BCD525B9-D57C-9D4A-8CBA-C389E56F7E09}" type="presOf" srcId="{6174C7F6-F0B0-434B-8F17-AC5853CE56E8}" destId="{12C91354-44B3-B442-8463-F5F7E20773FF}" srcOrd="0" destOrd="0" presId="urn:microsoft.com/office/officeart/2008/layout/VerticalCurvedList"/>
    <dgm:cxn modelId="{15D7CDC6-A8B8-7E42-9FF6-1E29EC880336}" srcId="{6174C7F6-F0B0-434B-8F17-AC5853CE56E8}" destId="{74C3BFE7-B732-3D4F-BA4E-678FB4142649}" srcOrd="4" destOrd="0" parTransId="{D74F75ED-8521-6C4C-A6C6-E46448410C80}" sibTransId="{780F2735-36A9-9F4D-B04D-86FF3A36AC3F}"/>
    <dgm:cxn modelId="{9ED443C7-7770-0342-B000-384CC36482DE}" type="presOf" srcId="{168D2A7B-F456-D04A-A8D9-12048CBF3FDA}" destId="{861A1C55-D9EE-3945-945F-294E4B3E5841}" srcOrd="0" destOrd="0" presId="urn:microsoft.com/office/officeart/2008/layout/VerticalCurvedList"/>
    <dgm:cxn modelId="{6F9CFBD5-CBE8-C346-9FE4-7C72FF53DBEE}" type="presOf" srcId="{653885CE-8ECD-F142-971E-B1AA4B84DAE7}" destId="{387041AE-09B3-2347-B248-5C2441F6E168}" srcOrd="0" destOrd="0" presId="urn:microsoft.com/office/officeart/2008/layout/VerticalCurvedList"/>
    <dgm:cxn modelId="{C86024DC-BB87-664C-AE79-A1243F3FD46A}" type="presOf" srcId="{88C746C4-CAA6-E54F-86A6-146AF58E6A87}" destId="{63BEA4A8-04C2-F341-8539-1A3618548AC3}" srcOrd="0" destOrd="0" presId="urn:microsoft.com/office/officeart/2008/layout/VerticalCurvedList"/>
    <dgm:cxn modelId="{ED52BBFA-D8E2-224B-A98A-273912784650}" type="presOf" srcId="{74C3BFE7-B732-3D4F-BA4E-678FB4142649}" destId="{66379D19-0AD2-FE45-A7C0-21D1D42CA150}" srcOrd="0" destOrd="0" presId="urn:microsoft.com/office/officeart/2008/layout/VerticalCurvedList"/>
    <dgm:cxn modelId="{055AFBAD-D89D-9F4D-BE4A-510D78802DE9}" type="presParOf" srcId="{12C91354-44B3-B442-8463-F5F7E20773FF}" destId="{1CDB6D68-328F-3747-9C94-6265255212A6}" srcOrd="0" destOrd="0" presId="urn:microsoft.com/office/officeart/2008/layout/VerticalCurvedList"/>
    <dgm:cxn modelId="{6B64EC9B-D912-7E4F-BA34-EC3B5432210B}" type="presParOf" srcId="{1CDB6D68-328F-3747-9C94-6265255212A6}" destId="{609DD0C1-E6ED-254D-8141-F9DF991EFCA7}" srcOrd="0" destOrd="0" presId="urn:microsoft.com/office/officeart/2008/layout/VerticalCurvedList"/>
    <dgm:cxn modelId="{0FE4253D-407A-604E-AAD6-2B8E7DC258FB}" type="presParOf" srcId="{609DD0C1-E6ED-254D-8141-F9DF991EFCA7}" destId="{0139C8EE-F3AD-C240-B30F-4D56C36581B2}" srcOrd="0" destOrd="0" presId="urn:microsoft.com/office/officeart/2008/layout/VerticalCurvedList"/>
    <dgm:cxn modelId="{DF83B96A-4433-4A4E-B7A0-15BA31ECFB58}" type="presParOf" srcId="{609DD0C1-E6ED-254D-8141-F9DF991EFCA7}" destId="{387041AE-09B3-2347-B248-5C2441F6E168}" srcOrd="1" destOrd="0" presId="urn:microsoft.com/office/officeart/2008/layout/VerticalCurvedList"/>
    <dgm:cxn modelId="{C865F068-F215-2E4C-87E5-E9EA242CE7FC}" type="presParOf" srcId="{609DD0C1-E6ED-254D-8141-F9DF991EFCA7}" destId="{07044609-40C4-DD42-8110-93FB2568D05F}" srcOrd="2" destOrd="0" presId="urn:microsoft.com/office/officeart/2008/layout/VerticalCurvedList"/>
    <dgm:cxn modelId="{FA5A9FBE-92D7-2F47-935B-0D9478200E6F}" type="presParOf" srcId="{609DD0C1-E6ED-254D-8141-F9DF991EFCA7}" destId="{D81DEE42-00B7-EB40-B417-1237A55DC803}" srcOrd="3" destOrd="0" presId="urn:microsoft.com/office/officeart/2008/layout/VerticalCurvedList"/>
    <dgm:cxn modelId="{CE029CC6-9ADF-5248-9D7B-812252A79589}" type="presParOf" srcId="{1CDB6D68-328F-3747-9C94-6265255212A6}" destId="{177A0821-2D0E-6C4F-A38E-BA9F3266192F}" srcOrd="1" destOrd="0" presId="urn:microsoft.com/office/officeart/2008/layout/VerticalCurvedList"/>
    <dgm:cxn modelId="{6773D034-15D9-264D-8149-0C6AEF14C6AE}" type="presParOf" srcId="{1CDB6D68-328F-3747-9C94-6265255212A6}" destId="{9564A35C-0421-8C41-A872-E47A89911B73}" srcOrd="2" destOrd="0" presId="urn:microsoft.com/office/officeart/2008/layout/VerticalCurvedList"/>
    <dgm:cxn modelId="{05076E70-1843-894C-BA3B-380BFD799CB1}" type="presParOf" srcId="{9564A35C-0421-8C41-A872-E47A89911B73}" destId="{0C5C4369-7B41-CB4B-AC97-4A2ED696AC9A}" srcOrd="0" destOrd="0" presId="urn:microsoft.com/office/officeart/2008/layout/VerticalCurvedList"/>
    <dgm:cxn modelId="{E27635F4-166C-A849-90A2-6599C1101C47}" type="presParOf" srcId="{1CDB6D68-328F-3747-9C94-6265255212A6}" destId="{FA4BEF36-C334-FD47-AB4C-738D367D2825}" srcOrd="3" destOrd="0" presId="urn:microsoft.com/office/officeart/2008/layout/VerticalCurvedList"/>
    <dgm:cxn modelId="{17F5F933-0D1E-6A48-A9E4-CFA601BE2025}" type="presParOf" srcId="{1CDB6D68-328F-3747-9C94-6265255212A6}" destId="{AE98A11F-ACE2-BD42-8272-9FB7812199A9}" srcOrd="4" destOrd="0" presId="urn:microsoft.com/office/officeart/2008/layout/VerticalCurvedList"/>
    <dgm:cxn modelId="{EEF11A5A-A933-0F43-B969-20F015788C23}" type="presParOf" srcId="{AE98A11F-ACE2-BD42-8272-9FB7812199A9}" destId="{BE91500F-64F3-1449-9186-75420F78CC3C}" srcOrd="0" destOrd="0" presId="urn:microsoft.com/office/officeart/2008/layout/VerticalCurvedList"/>
    <dgm:cxn modelId="{F1AD99D8-2C89-8140-AA08-A00D75DF4319}" type="presParOf" srcId="{1CDB6D68-328F-3747-9C94-6265255212A6}" destId="{63BEA4A8-04C2-F341-8539-1A3618548AC3}" srcOrd="5" destOrd="0" presId="urn:microsoft.com/office/officeart/2008/layout/VerticalCurvedList"/>
    <dgm:cxn modelId="{5FA86FF3-D6CE-F44A-B896-B68AFA367F64}" type="presParOf" srcId="{1CDB6D68-328F-3747-9C94-6265255212A6}" destId="{83EC61B0-02DD-414B-B839-8BC54E161CE7}" srcOrd="6" destOrd="0" presId="urn:microsoft.com/office/officeart/2008/layout/VerticalCurvedList"/>
    <dgm:cxn modelId="{F0CE295A-43D1-2D4B-96C2-44B9A3E5CB74}" type="presParOf" srcId="{83EC61B0-02DD-414B-B839-8BC54E161CE7}" destId="{D668646B-0281-8A47-A110-4ED9B8B589BF}" srcOrd="0" destOrd="0" presId="urn:microsoft.com/office/officeart/2008/layout/VerticalCurvedList"/>
    <dgm:cxn modelId="{F1448ACD-F132-384C-99DF-F5E3C5943E6E}" type="presParOf" srcId="{1CDB6D68-328F-3747-9C94-6265255212A6}" destId="{E94B7A4C-000E-5C47-AD2F-4FA873EA120A}" srcOrd="7" destOrd="0" presId="urn:microsoft.com/office/officeart/2008/layout/VerticalCurvedList"/>
    <dgm:cxn modelId="{276A3CFE-C137-6844-8760-A73C6FD122F7}" type="presParOf" srcId="{1CDB6D68-328F-3747-9C94-6265255212A6}" destId="{B1262056-AC21-0648-B0C3-C61A98B57186}" srcOrd="8" destOrd="0" presId="urn:microsoft.com/office/officeart/2008/layout/VerticalCurvedList"/>
    <dgm:cxn modelId="{94AB3B4F-F1D4-F34A-9896-A18F584BB432}" type="presParOf" srcId="{B1262056-AC21-0648-B0C3-C61A98B57186}" destId="{8A1156BD-872E-784E-B1DF-304F50055CBF}" srcOrd="0" destOrd="0" presId="urn:microsoft.com/office/officeart/2008/layout/VerticalCurvedList"/>
    <dgm:cxn modelId="{4700A50F-3B0D-424F-806D-CFA11814A554}" type="presParOf" srcId="{1CDB6D68-328F-3747-9C94-6265255212A6}" destId="{66379D19-0AD2-FE45-A7C0-21D1D42CA150}" srcOrd="9" destOrd="0" presId="urn:microsoft.com/office/officeart/2008/layout/VerticalCurvedList"/>
    <dgm:cxn modelId="{FC885592-613E-A845-A361-67719AEEAB6F}" type="presParOf" srcId="{1CDB6D68-328F-3747-9C94-6265255212A6}" destId="{8E08A47B-93FB-D248-B9F4-BCBDE4C98A1F}" srcOrd="10" destOrd="0" presId="urn:microsoft.com/office/officeart/2008/layout/VerticalCurvedList"/>
    <dgm:cxn modelId="{CE299656-B5E7-EA4D-AB27-8C77AA97C0EB}" type="presParOf" srcId="{8E08A47B-93FB-D248-B9F4-BCBDE4C98A1F}" destId="{E601AB1A-1D2F-794F-A721-8E0A1DC38AC6}" srcOrd="0" destOrd="0" presId="urn:microsoft.com/office/officeart/2008/layout/VerticalCurvedList"/>
    <dgm:cxn modelId="{8A44459D-12B8-8145-9078-75C2D959F6FA}" type="presParOf" srcId="{1CDB6D68-328F-3747-9C94-6265255212A6}" destId="{861A1C55-D9EE-3945-945F-294E4B3E5841}" srcOrd="11" destOrd="0" presId="urn:microsoft.com/office/officeart/2008/layout/VerticalCurvedList"/>
    <dgm:cxn modelId="{18C968EC-E252-0843-92A7-5691BFA3696C}" type="presParOf" srcId="{1CDB6D68-328F-3747-9C94-6265255212A6}" destId="{8534AF21-E97B-3249-AAC1-01700FAF36EA}" srcOrd="12" destOrd="0" presId="urn:microsoft.com/office/officeart/2008/layout/VerticalCurvedList"/>
    <dgm:cxn modelId="{6C914672-DE0E-4948-939F-468AAD77881A}" type="presParOf" srcId="{8534AF21-E97B-3249-AAC1-01700FAF36EA}" destId="{4256F7A8-2FDB-CE45-9392-EC415D2CD9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0A966-C915-D143-81A5-1A2EE2E58D7E}">
      <dsp:nvSpPr>
        <dsp:cNvPr id="0" name=""/>
        <dsp:cNvSpPr/>
      </dsp:nvSpPr>
      <dsp:spPr>
        <a:xfrm>
          <a:off x="2103129" y="4460416"/>
          <a:ext cx="73760" cy="73760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C5C35-5AA2-B247-84D6-5F4E3F8C7BEC}">
      <dsp:nvSpPr>
        <dsp:cNvPr id="0" name=""/>
        <dsp:cNvSpPr/>
      </dsp:nvSpPr>
      <dsp:spPr>
        <a:xfrm>
          <a:off x="1946167" y="4527716"/>
          <a:ext cx="73760" cy="73760"/>
        </a:xfrm>
        <a:prstGeom prst="ellipse">
          <a:avLst/>
        </a:prstGeom>
        <a:solidFill>
          <a:schemeClr val="accent2">
            <a:shade val="80000"/>
            <a:hueOff val="32474"/>
            <a:satOff val="-1391"/>
            <a:lumOff val="1919"/>
            <a:alphaOff val="0"/>
          </a:schemeClr>
        </a:solidFill>
        <a:ln w="15875" cap="flat" cmpd="sng" algn="ctr">
          <a:solidFill>
            <a:schemeClr val="accent2">
              <a:shade val="80000"/>
              <a:hueOff val="32474"/>
              <a:satOff val="-1391"/>
              <a:lumOff val="19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8DA03-596E-BD40-B47F-D697C19E03D1}">
      <dsp:nvSpPr>
        <dsp:cNvPr id="0" name=""/>
        <dsp:cNvSpPr/>
      </dsp:nvSpPr>
      <dsp:spPr>
        <a:xfrm>
          <a:off x="1786254" y="4585026"/>
          <a:ext cx="73760" cy="73760"/>
        </a:xfrm>
        <a:prstGeom prst="ellipse">
          <a:avLst/>
        </a:prstGeom>
        <a:solidFill>
          <a:schemeClr val="accent2">
            <a:shade val="80000"/>
            <a:hueOff val="64949"/>
            <a:satOff val="-2782"/>
            <a:lumOff val="3837"/>
            <a:alphaOff val="0"/>
          </a:schemeClr>
        </a:solidFill>
        <a:ln w="15875" cap="flat" cmpd="sng" algn="ctr">
          <a:solidFill>
            <a:schemeClr val="accent2">
              <a:shade val="80000"/>
              <a:hueOff val="64949"/>
              <a:satOff val="-2782"/>
              <a:lumOff val="38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549CD-F166-D847-B1B7-65DE174D8091}">
      <dsp:nvSpPr>
        <dsp:cNvPr id="0" name=""/>
        <dsp:cNvSpPr/>
      </dsp:nvSpPr>
      <dsp:spPr>
        <a:xfrm>
          <a:off x="1623982" y="4631821"/>
          <a:ext cx="73760" cy="73760"/>
        </a:xfrm>
        <a:prstGeom prst="ellipse">
          <a:avLst/>
        </a:prstGeom>
        <a:solidFill>
          <a:schemeClr val="accent2">
            <a:shade val="80000"/>
            <a:hueOff val="97423"/>
            <a:satOff val="-4173"/>
            <a:lumOff val="5756"/>
            <a:alphaOff val="0"/>
          </a:schemeClr>
        </a:solidFill>
        <a:ln w="15875" cap="flat" cmpd="sng" algn="ctr">
          <a:solidFill>
            <a:schemeClr val="accent2">
              <a:shade val="80000"/>
              <a:hueOff val="97423"/>
              <a:satOff val="-4173"/>
              <a:lumOff val="57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096F2-18B3-184C-8E31-39E239FDFFA4}">
      <dsp:nvSpPr>
        <dsp:cNvPr id="0" name=""/>
        <dsp:cNvSpPr/>
      </dsp:nvSpPr>
      <dsp:spPr>
        <a:xfrm>
          <a:off x="1459939" y="4668099"/>
          <a:ext cx="73760" cy="73760"/>
        </a:xfrm>
        <a:prstGeom prst="ellipse">
          <a:avLst/>
        </a:prstGeom>
        <a:solidFill>
          <a:schemeClr val="accent2">
            <a:shade val="80000"/>
            <a:hueOff val="129898"/>
            <a:satOff val="-5564"/>
            <a:lumOff val="7674"/>
            <a:alphaOff val="0"/>
          </a:schemeClr>
        </a:solidFill>
        <a:ln w="15875" cap="flat" cmpd="sng" algn="ctr">
          <a:solidFill>
            <a:schemeClr val="accent2">
              <a:shade val="80000"/>
              <a:hueOff val="129898"/>
              <a:satOff val="-5564"/>
              <a:lumOff val="76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36F13-BFE0-EF4C-B373-4AB7CB83B491}">
      <dsp:nvSpPr>
        <dsp:cNvPr id="0" name=""/>
        <dsp:cNvSpPr/>
      </dsp:nvSpPr>
      <dsp:spPr>
        <a:xfrm>
          <a:off x="2994154" y="3830006"/>
          <a:ext cx="73760" cy="73760"/>
        </a:xfrm>
        <a:prstGeom prst="ellipse">
          <a:avLst/>
        </a:prstGeom>
        <a:solidFill>
          <a:schemeClr val="accent2">
            <a:shade val="80000"/>
            <a:hueOff val="162372"/>
            <a:satOff val="-6955"/>
            <a:lumOff val="9593"/>
            <a:alphaOff val="0"/>
          </a:schemeClr>
        </a:solidFill>
        <a:ln w="15875" cap="flat" cmpd="sng" algn="ctr">
          <a:solidFill>
            <a:schemeClr val="accent2">
              <a:shade val="80000"/>
              <a:hueOff val="162372"/>
              <a:satOff val="-6955"/>
              <a:lumOff val="95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724FC-ECCB-BF49-B706-5B1FBD240F7C}">
      <dsp:nvSpPr>
        <dsp:cNvPr id="0" name=""/>
        <dsp:cNvSpPr/>
      </dsp:nvSpPr>
      <dsp:spPr>
        <a:xfrm>
          <a:off x="2863156" y="3955142"/>
          <a:ext cx="73760" cy="73760"/>
        </a:xfrm>
        <a:prstGeom prst="ellipse">
          <a:avLst/>
        </a:prstGeom>
        <a:solidFill>
          <a:schemeClr val="accent2">
            <a:shade val="80000"/>
            <a:hueOff val="194847"/>
            <a:satOff val="-8346"/>
            <a:lumOff val="11512"/>
            <a:alphaOff val="0"/>
          </a:schemeClr>
        </a:solidFill>
        <a:ln w="15875" cap="flat" cmpd="sng" algn="ctr">
          <a:solidFill>
            <a:schemeClr val="accent2">
              <a:shade val="80000"/>
              <a:hueOff val="194847"/>
              <a:satOff val="-8346"/>
              <a:lumOff val="115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F8E59-4B33-B140-AB8C-CC4FF19D419E}">
      <dsp:nvSpPr>
        <dsp:cNvPr id="0" name=""/>
        <dsp:cNvSpPr/>
      </dsp:nvSpPr>
      <dsp:spPr>
        <a:xfrm>
          <a:off x="3562994" y="3087079"/>
          <a:ext cx="73760" cy="73760"/>
        </a:xfrm>
        <a:prstGeom prst="ellipse">
          <a:avLst/>
        </a:prstGeom>
        <a:solidFill>
          <a:schemeClr val="accent2">
            <a:shade val="80000"/>
            <a:hueOff val="227321"/>
            <a:satOff val="-9737"/>
            <a:lumOff val="13430"/>
            <a:alphaOff val="0"/>
          </a:schemeClr>
        </a:solidFill>
        <a:ln w="15875" cap="flat" cmpd="sng" algn="ctr">
          <a:solidFill>
            <a:schemeClr val="accent2">
              <a:shade val="80000"/>
              <a:hueOff val="227321"/>
              <a:satOff val="-9737"/>
              <a:lumOff val="13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2BDB5-6291-7446-B323-8C98CC54C069}">
      <dsp:nvSpPr>
        <dsp:cNvPr id="0" name=""/>
        <dsp:cNvSpPr/>
      </dsp:nvSpPr>
      <dsp:spPr>
        <a:xfrm>
          <a:off x="3948318" y="2208501"/>
          <a:ext cx="73760" cy="73760"/>
        </a:xfrm>
        <a:prstGeom prst="ellipse">
          <a:avLst/>
        </a:prstGeom>
        <a:solidFill>
          <a:schemeClr val="accent2">
            <a:shade val="80000"/>
            <a:hueOff val="259796"/>
            <a:satOff val="-11129"/>
            <a:lumOff val="15349"/>
            <a:alphaOff val="0"/>
          </a:schemeClr>
        </a:solidFill>
        <a:ln w="15875" cap="flat" cmpd="sng" algn="ctr">
          <a:solidFill>
            <a:schemeClr val="accent2">
              <a:shade val="80000"/>
              <a:hueOff val="259796"/>
              <a:satOff val="-11129"/>
              <a:lumOff val="153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DED09-BC0E-BF41-8056-AA3545AD847F}">
      <dsp:nvSpPr>
        <dsp:cNvPr id="0" name=""/>
        <dsp:cNvSpPr/>
      </dsp:nvSpPr>
      <dsp:spPr>
        <a:xfrm>
          <a:off x="4131834" y="1293643"/>
          <a:ext cx="73760" cy="73760"/>
        </a:xfrm>
        <a:prstGeom prst="ellipse">
          <a:avLst/>
        </a:prstGeom>
        <a:solidFill>
          <a:schemeClr val="accent2">
            <a:shade val="80000"/>
            <a:hueOff val="292270"/>
            <a:satOff val="-12520"/>
            <a:lumOff val="17268"/>
            <a:alphaOff val="0"/>
          </a:schemeClr>
        </a:solidFill>
        <a:ln w="15875" cap="flat" cmpd="sng" algn="ctr">
          <a:solidFill>
            <a:schemeClr val="accent2">
              <a:shade val="80000"/>
              <a:hueOff val="292270"/>
              <a:satOff val="-12520"/>
              <a:lumOff val="172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65BBC-8219-CF42-B1CE-295F8099CA81}">
      <dsp:nvSpPr>
        <dsp:cNvPr id="0" name=""/>
        <dsp:cNvSpPr/>
      </dsp:nvSpPr>
      <dsp:spPr>
        <a:xfrm>
          <a:off x="3971921" y="206330"/>
          <a:ext cx="73760" cy="73760"/>
        </a:xfrm>
        <a:prstGeom prst="ellipse">
          <a:avLst/>
        </a:prstGeom>
        <a:solidFill>
          <a:schemeClr val="accent2">
            <a:shade val="80000"/>
            <a:hueOff val="324745"/>
            <a:satOff val="-13911"/>
            <a:lumOff val="19186"/>
            <a:alphaOff val="0"/>
          </a:schemeClr>
        </a:solidFill>
        <a:ln w="15875" cap="flat" cmpd="sng" algn="ctr">
          <a:solidFill>
            <a:schemeClr val="accent2">
              <a:shade val="80000"/>
              <a:hueOff val="324745"/>
              <a:satOff val="-13911"/>
              <a:lumOff val="19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D2B39-B5C9-D94E-9743-E86873AD5829}">
      <dsp:nvSpPr>
        <dsp:cNvPr id="0" name=""/>
        <dsp:cNvSpPr/>
      </dsp:nvSpPr>
      <dsp:spPr>
        <a:xfrm>
          <a:off x="4081087" y="118525"/>
          <a:ext cx="73760" cy="73760"/>
        </a:xfrm>
        <a:prstGeom prst="ellipse">
          <a:avLst/>
        </a:prstGeom>
        <a:solidFill>
          <a:schemeClr val="accent2">
            <a:shade val="80000"/>
            <a:hueOff val="357219"/>
            <a:satOff val="-15302"/>
            <a:lumOff val="21105"/>
            <a:alphaOff val="0"/>
          </a:schemeClr>
        </a:solidFill>
        <a:ln w="15875" cap="flat" cmpd="sng" algn="ctr">
          <a:solidFill>
            <a:schemeClr val="accent2">
              <a:shade val="80000"/>
              <a:hueOff val="357219"/>
              <a:satOff val="-15302"/>
              <a:lumOff val="211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06AFE-FCB2-764B-AA88-3B68E5AC57F9}">
      <dsp:nvSpPr>
        <dsp:cNvPr id="0" name=""/>
        <dsp:cNvSpPr/>
      </dsp:nvSpPr>
      <dsp:spPr>
        <a:xfrm>
          <a:off x="4190842" y="30720"/>
          <a:ext cx="73760" cy="73760"/>
        </a:xfrm>
        <a:prstGeom prst="ellipse">
          <a:avLst/>
        </a:prstGeom>
        <a:solidFill>
          <a:schemeClr val="accent2">
            <a:shade val="80000"/>
            <a:hueOff val="389694"/>
            <a:satOff val="-16693"/>
            <a:lumOff val="23023"/>
            <a:alphaOff val="0"/>
          </a:schemeClr>
        </a:solidFill>
        <a:ln w="15875" cap="flat" cmpd="sng" algn="ctr">
          <a:solidFill>
            <a:schemeClr val="accent2">
              <a:shade val="80000"/>
              <a:hueOff val="389694"/>
              <a:satOff val="-16693"/>
              <a:lumOff val="230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6A26E-7AF5-E74C-A784-285A83D23A73}">
      <dsp:nvSpPr>
        <dsp:cNvPr id="0" name=""/>
        <dsp:cNvSpPr/>
      </dsp:nvSpPr>
      <dsp:spPr>
        <a:xfrm>
          <a:off x="4300008" y="118525"/>
          <a:ext cx="73760" cy="73760"/>
        </a:xfrm>
        <a:prstGeom prst="ellipse">
          <a:avLst/>
        </a:prstGeom>
        <a:solidFill>
          <a:schemeClr val="accent2">
            <a:shade val="80000"/>
            <a:hueOff val="422168"/>
            <a:satOff val="-18084"/>
            <a:lumOff val="24942"/>
            <a:alphaOff val="0"/>
          </a:schemeClr>
        </a:solidFill>
        <a:ln w="15875" cap="flat" cmpd="sng" algn="ctr">
          <a:solidFill>
            <a:schemeClr val="accent2">
              <a:shade val="80000"/>
              <a:hueOff val="422168"/>
              <a:satOff val="-18084"/>
              <a:lumOff val="249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3B6B5-042E-2347-BF1F-7E68B2CCC3C2}">
      <dsp:nvSpPr>
        <dsp:cNvPr id="0" name=""/>
        <dsp:cNvSpPr/>
      </dsp:nvSpPr>
      <dsp:spPr>
        <a:xfrm>
          <a:off x="4409173" y="206330"/>
          <a:ext cx="73760" cy="73760"/>
        </a:xfrm>
        <a:prstGeom prst="ellipse">
          <a:avLst/>
        </a:prstGeom>
        <a:solidFill>
          <a:schemeClr val="accent2">
            <a:shade val="80000"/>
            <a:hueOff val="454643"/>
            <a:satOff val="-19475"/>
            <a:lumOff val="26861"/>
            <a:alphaOff val="0"/>
          </a:schemeClr>
        </a:solidFill>
        <a:ln w="15875" cap="flat" cmpd="sng" algn="ctr">
          <a:solidFill>
            <a:schemeClr val="accent2">
              <a:shade val="80000"/>
              <a:hueOff val="454643"/>
              <a:satOff val="-19475"/>
              <a:lumOff val="268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79C6E-D72B-6640-88B8-B628D5475B31}">
      <dsp:nvSpPr>
        <dsp:cNvPr id="0" name=""/>
        <dsp:cNvSpPr/>
      </dsp:nvSpPr>
      <dsp:spPr>
        <a:xfrm>
          <a:off x="4190842" y="215794"/>
          <a:ext cx="73760" cy="73760"/>
        </a:xfrm>
        <a:prstGeom prst="ellipse">
          <a:avLst/>
        </a:prstGeom>
        <a:solidFill>
          <a:schemeClr val="accent2">
            <a:shade val="80000"/>
            <a:hueOff val="487117"/>
            <a:satOff val="-20866"/>
            <a:lumOff val="28779"/>
            <a:alphaOff val="0"/>
          </a:schemeClr>
        </a:solidFill>
        <a:ln w="15875" cap="flat" cmpd="sng" algn="ctr">
          <a:solidFill>
            <a:schemeClr val="accent2">
              <a:shade val="80000"/>
              <a:hueOff val="487117"/>
              <a:satOff val="-20866"/>
              <a:lumOff val="287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EF6BA-DA70-0D4E-8C33-8AAEE421D721}">
      <dsp:nvSpPr>
        <dsp:cNvPr id="0" name=""/>
        <dsp:cNvSpPr/>
      </dsp:nvSpPr>
      <dsp:spPr>
        <a:xfrm>
          <a:off x="4190842" y="400869"/>
          <a:ext cx="73760" cy="73760"/>
        </a:xfrm>
        <a:prstGeom prst="ellipse">
          <a:avLst/>
        </a:prstGeom>
        <a:solidFill>
          <a:schemeClr val="accent2">
            <a:shade val="80000"/>
            <a:hueOff val="519592"/>
            <a:satOff val="-22257"/>
            <a:lumOff val="30698"/>
            <a:alphaOff val="0"/>
          </a:schemeClr>
        </a:solidFill>
        <a:ln w="15875" cap="flat" cmpd="sng" algn="ctr">
          <a:solidFill>
            <a:schemeClr val="accent2">
              <a:shade val="80000"/>
              <a:hueOff val="519592"/>
              <a:satOff val="-22257"/>
              <a:lumOff val="306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4AA2F-DE47-6B4A-96B9-2A60E21AFD66}">
      <dsp:nvSpPr>
        <dsp:cNvPr id="0" name=""/>
        <dsp:cNvSpPr/>
      </dsp:nvSpPr>
      <dsp:spPr>
        <a:xfrm>
          <a:off x="1079630" y="4800672"/>
          <a:ext cx="1590863" cy="426407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733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Sensors</a:t>
          </a:r>
        </a:p>
      </dsp:txBody>
      <dsp:txXfrm>
        <a:off x="1100445" y="4821487"/>
        <a:ext cx="1549233" cy="384777"/>
      </dsp:txXfrm>
    </dsp:sp>
    <dsp:sp modelId="{BF096DD2-60A7-074B-AAAA-65879CF1141B}">
      <dsp:nvSpPr>
        <dsp:cNvPr id="0" name=""/>
        <dsp:cNvSpPr/>
      </dsp:nvSpPr>
      <dsp:spPr>
        <a:xfrm>
          <a:off x="638248" y="4382414"/>
          <a:ext cx="737603" cy="73766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7D9BB-C084-C541-975C-38B715B02F42}">
      <dsp:nvSpPr>
        <dsp:cNvPr id="0" name=""/>
        <dsp:cNvSpPr/>
      </dsp:nvSpPr>
      <dsp:spPr>
        <a:xfrm>
          <a:off x="2604994" y="4293294"/>
          <a:ext cx="1590863" cy="426407"/>
        </a:xfrm>
        <a:prstGeom prst="roundRect">
          <a:avLst/>
        </a:prstGeom>
        <a:solidFill>
          <a:schemeClr val="accent2">
            <a:shade val="80000"/>
            <a:hueOff val="103918"/>
            <a:satOff val="-4451"/>
            <a:lumOff val="614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733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Processing</a:t>
          </a:r>
        </a:p>
      </dsp:txBody>
      <dsp:txXfrm>
        <a:off x="2625809" y="4314109"/>
        <a:ext cx="1549233" cy="384777"/>
      </dsp:txXfrm>
    </dsp:sp>
    <dsp:sp modelId="{6883A8C0-9B85-884F-AC3F-CA7E21227B4A}">
      <dsp:nvSpPr>
        <dsp:cNvPr id="0" name=""/>
        <dsp:cNvSpPr/>
      </dsp:nvSpPr>
      <dsp:spPr>
        <a:xfrm>
          <a:off x="2163612" y="3875036"/>
          <a:ext cx="737603" cy="737669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1536F-939B-CC4E-963D-5B14A5611CF9}">
      <dsp:nvSpPr>
        <dsp:cNvPr id="0" name=""/>
        <dsp:cNvSpPr/>
      </dsp:nvSpPr>
      <dsp:spPr>
        <a:xfrm>
          <a:off x="3357350" y="3533542"/>
          <a:ext cx="1590863" cy="426407"/>
        </a:xfrm>
        <a:prstGeom prst="roundRect">
          <a:avLst/>
        </a:prstGeom>
        <a:solidFill>
          <a:schemeClr val="accent2">
            <a:shade val="80000"/>
            <a:hueOff val="207837"/>
            <a:satOff val="-8903"/>
            <a:lumOff val="122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733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storage</a:t>
          </a:r>
        </a:p>
      </dsp:txBody>
      <dsp:txXfrm>
        <a:off x="3378165" y="3554357"/>
        <a:ext cx="1549233" cy="384777"/>
      </dsp:txXfrm>
    </dsp:sp>
    <dsp:sp modelId="{91760460-DCE7-F44D-840F-A8FE1C868103}">
      <dsp:nvSpPr>
        <dsp:cNvPr id="0" name=""/>
        <dsp:cNvSpPr/>
      </dsp:nvSpPr>
      <dsp:spPr>
        <a:xfrm>
          <a:off x="2915968" y="3115284"/>
          <a:ext cx="737603" cy="737669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6F082-7CAB-2048-BED7-C7238853F209}">
      <dsp:nvSpPr>
        <dsp:cNvPr id="0" name=""/>
        <dsp:cNvSpPr/>
      </dsp:nvSpPr>
      <dsp:spPr>
        <a:xfrm>
          <a:off x="3811124" y="2701758"/>
          <a:ext cx="1590863" cy="426407"/>
        </a:xfrm>
        <a:prstGeom prst="roundRect">
          <a:avLst/>
        </a:prstGeom>
        <a:solidFill>
          <a:schemeClr val="accent2">
            <a:shade val="80000"/>
            <a:hueOff val="311755"/>
            <a:satOff val="-13354"/>
            <a:lumOff val="184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733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Network</a:t>
          </a:r>
        </a:p>
      </dsp:txBody>
      <dsp:txXfrm>
        <a:off x="3831939" y="2722573"/>
        <a:ext cx="1549233" cy="384777"/>
      </dsp:txXfrm>
    </dsp:sp>
    <dsp:sp modelId="{A7E94549-A574-024A-B1A7-BD2A3E4FC87F}">
      <dsp:nvSpPr>
        <dsp:cNvPr id="0" name=""/>
        <dsp:cNvSpPr/>
      </dsp:nvSpPr>
      <dsp:spPr>
        <a:xfrm>
          <a:off x="3369742" y="2283500"/>
          <a:ext cx="737603" cy="737669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DE8F2-FEF3-F649-A6B5-2F4C833AF431}">
      <dsp:nvSpPr>
        <dsp:cNvPr id="0" name=""/>
        <dsp:cNvSpPr/>
      </dsp:nvSpPr>
      <dsp:spPr>
        <a:xfrm>
          <a:off x="4103805" y="1805829"/>
          <a:ext cx="1590863" cy="426407"/>
        </a:xfrm>
        <a:prstGeom prst="roundRect">
          <a:avLst/>
        </a:prstGeom>
        <a:solidFill>
          <a:schemeClr val="accent2">
            <a:shade val="80000"/>
            <a:hueOff val="415674"/>
            <a:satOff val="-17806"/>
            <a:lumOff val="245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733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Internet</a:t>
          </a:r>
        </a:p>
      </dsp:txBody>
      <dsp:txXfrm>
        <a:off x="4124620" y="1826644"/>
        <a:ext cx="1549233" cy="384777"/>
      </dsp:txXfrm>
    </dsp:sp>
    <dsp:sp modelId="{90E404C4-BDB5-A144-82FF-A40D29278C02}">
      <dsp:nvSpPr>
        <dsp:cNvPr id="0" name=""/>
        <dsp:cNvSpPr/>
      </dsp:nvSpPr>
      <dsp:spPr>
        <a:xfrm>
          <a:off x="3662423" y="1387571"/>
          <a:ext cx="737603" cy="737669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09D0A-E64F-CE40-BEEB-A5E37205DDBA}">
      <dsp:nvSpPr>
        <dsp:cNvPr id="0" name=""/>
        <dsp:cNvSpPr/>
      </dsp:nvSpPr>
      <dsp:spPr>
        <a:xfrm>
          <a:off x="4263127" y="924621"/>
          <a:ext cx="1590863" cy="426407"/>
        </a:xfrm>
        <a:prstGeom prst="roundRect">
          <a:avLst/>
        </a:prstGeom>
        <a:solidFill>
          <a:schemeClr val="accent2">
            <a:shade val="80000"/>
            <a:hueOff val="519592"/>
            <a:satOff val="-22257"/>
            <a:lumOff val="306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733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Cloud Access</a:t>
          </a:r>
        </a:p>
      </dsp:txBody>
      <dsp:txXfrm>
        <a:off x="4283942" y="945436"/>
        <a:ext cx="1549233" cy="384777"/>
      </dsp:txXfrm>
    </dsp:sp>
    <dsp:sp modelId="{06E6AD48-6B55-784A-84AE-3FC4F3C66316}">
      <dsp:nvSpPr>
        <dsp:cNvPr id="0" name=""/>
        <dsp:cNvSpPr/>
      </dsp:nvSpPr>
      <dsp:spPr>
        <a:xfrm>
          <a:off x="3821745" y="506363"/>
          <a:ext cx="737603" cy="737669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041AE-09B3-2347-B248-5C2441F6E168}">
      <dsp:nvSpPr>
        <dsp:cNvPr id="0" name=""/>
        <dsp:cNvSpPr/>
      </dsp:nvSpPr>
      <dsp:spPr>
        <a:xfrm>
          <a:off x="-5965781" y="-913497"/>
          <a:ext cx="7106630" cy="7106630"/>
        </a:xfrm>
        <a:prstGeom prst="blockArc">
          <a:avLst>
            <a:gd name="adj1" fmla="val 18900000"/>
            <a:gd name="adj2" fmla="val 2700000"/>
            <a:gd name="adj3" fmla="val 304"/>
          </a:avLst>
        </a:pr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A0821-2D0E-6C4F-A38E-BA9F3266192F}">
      <dsp:nvSpPr>
        <dsp:cNvPr id="0" name=""/>
        <dsp:cNvSpPr/>
      </dsp:nvSpPr>
      <dsp:spPr>
        <a:xfrm>
          <a:off x="370366" y="240012"/>
          <a:ext cx="5802318" cy="479813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0852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Raspberry Pi-2</a:t>
          </a:r>
        </a:p>
      </dsp:txBody>
      <dsp:txXfrm>
        <a:off x="370366" y="240012"/>
        <a:ext cx="5802318" cy="479813"/>
      </dsp:txXfrm>
    </dsp:sp>
    <dsp:sp modelId="{0C5C4369-7B41-CB4B-AC97-4A2ED696AC9A}">
      <dsp:nvSpPr>
        <dsp:cNvPr id="0" name=""/>
        <dsp:cNvSpPr/>
      </dsp:nvSpPr>
      <dsp:spPr>
        <a:xfrm>
          <a:off x="70483" y="180035"/>
          <a:ext cx="599766" cy="599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BEF36-C334-FD47-AB4C-738D367D2825}">
      <dsp:nvSpPr>
        <dsp:cNvPr id="0" name=""/>
        <dsp:cNvSpPr/>
      </dsp:nvSpPr>
      <dsp:spPr>
        <a:xfrm>
          <a:off x="804880" y="960154"/>
          <a:ext cx="5367804" cy="479813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86599"/>
                <a:satOff val="-3710"/>
                <a:lumOff val="5116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86599"/>
                <a:satOff val="-3710"/>
                <a:lumOff val="5116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86599"/>
                <a:satOff val="-3710"/>
                <a:lumOff val="511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86599"/>
                <a:satOff val="-3710"/>
                <a:lumOff val="511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0852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Arduino UNO, Pro-Mini</a:t>
          </a:r>
        </a:p>
      </dsp:txBody>
      <dsp:txXfrm>
        <a:off x="804880" y="960154"/>
        <a:ext cx="5367804" cy="479813"/>
      </dsp:txXfrm>
    </dsp:sp>
    <dsp:sp modelId="{BE91500F-64F3-1449-9186-75420F78CC3C}">
      <dsp:nvSpPr>
        <dsp:cNvPr id="0" name=""/>
        <dsp:cNvSpPr/>
      </dsp:nvSpPr>
      <dsp:spPr>
        <a:xfrm>
          <a:off x="504997" y="900177"/>
          <a:ext cx="599766" cy="599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86599"/>
              <a:satOff val="-3710"/>
              <a:lumOff val="51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EA4A8-04C2-F341-8539-1A3618548AC3}">
      <dsp:nvSpPr>
        <dsp:cNvPr id="0" name=""/>
        <dsp:cNvSpPr/>
      </dsp:nvSpPr>
      <dsp:spPr>
        <a:xfrm>
          <a:off x="1042992" y="1679768"/>
          <a:ext cx="5129692" cy="479813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173197"/>
                <a:satOff val="-7419"/>
                <a:lumOff val="10233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173197"/>
                <a:satOff val="-7419"/>
                <a:lumOff val="10233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173197"/>
                <a:satOff val="-7419"/>
                <a:lumOff val="1023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173197"/>
                <a:satOff val="-7419"/>
                <a:lumOff val="1023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0852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Sensors</a:t>
          </a:r>
        </a:p>
      </dsp:txBody>
      <dsp:txXfrm>
        <a:off x="1042992" y="1679768"/>
        <a:ext cx="5129692" cy="479813"/>
      </dsp:txXfrm>
    </dsp:sp>
    <dsp:sp modelId="{D668646B-0281-8A47-A110-4ED9B8B589BF}">
      <dsp:nvSpPr>
        <dsp:cNvPr id="0" name=""/>
        <dsp:cNvSpPr/>
      </dsp:nvSpPr>
      <dsp:spPr>
        <a:xfrm>
          <a:off x="743108" y="1619792"/>
          <a:ext cx="599766" cy="599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173197"/>
              <a:satOff val="-7419"/>
              <a:lumOff val="1023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B7A4C-000E-5C47-AD2F-4FA873EA120A}">
      <dsp:nvSpPr>
        <dsp:cNvPr id="0" name=""/>
        <dsp:cNvSpPr/>
      </dsp:nvSpPr>
      <dsp:spPr>
        <a:xfrm>
          <a:off x="1119018" y="2399911"/>
          <a:ext cx="5053666" cy="479813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259796"/>
                <a:satOff val="-11129"/>
                <a:lumOff val="15349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259796"/>
                <a:satOff val="-11129"/>
                <a:lumOff val="15349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259796"/>
                <a:satOff val="-11129"/>
                <a:lumOff val="1534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259796"/>
                <a:satOff val="-11129"/>
                <a:lumOff val="1534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0852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nRF</a:t>
          </a:r>
          <a:r>
            <a:rPr lang="en-US" sz="2300" kern="1200" dirty="0"/>
            <a:t> Module (nRF24L01)</a:t>
          </a:r>
        </a:p>
      </dsp:txBody>
      <dsp:txXfrm>
        <a:off x="1119018" y="2399911"/>
        <a:ext cx="5053666" cy="479813"/>
      </dsp:txXfrm>
    </dsp:sp>
    <dsp:sp modelId="{8A1156BD-872E-784E-B1DF-304F50055CBF}">
      <dsp:nvSpPr>
        <dsp:cNvPr id="0" name=""/>
        <dsp:cNvSpPr/>
      </dsp:nvSpPr>
      <dsp:spPr>
        <a:xfrm>
          <a:off x="819135" y="2339934"/>
          <a:ext cx="599766" cy="599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259796"/>
              <a:satOff val="-11129"/>
              <a:lumOff val="153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79D19-0AD2-FE45-A7C0-21D1D42CA150}">
      <dsp:nvSpPr>
        <dsp:cNvPr id="0" name=""/>
        <dsp:cNvSpPr/>
      </dsp:nvSpPr>
      <dsp:spPr>
        <a:xfrm>
          <a:off x="1042992" y="3120053"/>
          <a:ext cx="5129692" cy="479813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346395"/>
                <a:satOff val="-14838"/>
                <a:lumOff val="20465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346395"/>
                <a:satOff val="-14838"/>
                <a:lumOff val="20465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346395"/>
                <a:satOff val="-14838"/>
                <a:lumOff val="204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346395"/>
                <a:satOff val="-14838"/>
                <a:lumOff val="204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0852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Voltage Converter (Hi-Link HLK-PM01)</a:t>
          </a:r>
        </a:p>
      </dsp:txBody>
      <dsp:txXfrm>
        <a:off x="1042992" y="3120053"/>
        <a:ext cx="5129692" cy="479813"/>
      </dsp:txXfrm>
    </dsp:sp>
    <dsp:sp modelId="{E601AB1A-1D2F-794F-A721-8E0A1DC38AC6}">
      <dsp:nvSpPr>
        <dsp:cNvPr id="0" name=""/>
        <dsp:cNvSpPr/>
      </dsp:nvSpPr>
      <dsp:spPr>
        <a:xfrm>
          <a:off x="743108" y="3060077"/>
          <a:ext cx="599766" cy="599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346395"/>
              <a:satOff val="-14838"/>
              <a:lumOff val="204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A1C55-D9EE-3945-945F-294E4B3E5841}">
      <dsp:nvSpPr>
        <dsp:cNvPr id="0" name=""/>
        <dsp:cNvSpPr/>
      </dsp:nvSpPr>
      <dsp:spPr>
        <a:xfrm>
          <a:off x="804880" y="3839668"/>
          <a:ext cx="5367804" cy="479813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432993"/>
                <a:satOff val="-18547"/>
                <a:lumOff val="25582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432993"/>
                <a:satOff val="-18547"/>
                <a:lumOff val="25582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432993"/>
                <a:satOff val="-18547"/>
                <a:lumOff val="2558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432993"/>
                <a:satOff val="-18547"/>
                <a:lumOff val="2558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0852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Voltage Regulator</a:t>
          </a:r>
        </a:p>
      </dsp:txBody>
      <dsp:txXfrm>
        <a:off x="804880" y="3839668"/>
        <a:ext cx="5367804" cy="479813"/>
      </dsp:txXfrm>
    </dsp:sp>
    <dsp:sp modelId="{4256F7A8-2FDB-CE45-9392-EC415D2CD916}">
      <dsp:nvSpPr>
        <dsp:cNvPr id="0" name=""/>
        <dsp:cNvSpPr/>
      </dsp:nvSpPr>
      <dsp:spPr>
        <a:xfrm>
          <a:off x="504997" y="3779691"/>
          <a:ext cx="599766" cy="599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432993"/>
              <a:satOff val="-18547"/>
              <a:lumOff val="255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7C1C4-1CD2-F646-9658-4C85E931B26E}">
      <dsp:nvSpPr>
        <dsp:cNvPr id="0" name=""/>
        <dsp:cNvSpPr/>
      </dsp:nvSpPr>
      <dsp:spPr>
        <a:xfrm>
          <a:off x="370366" y="4559810"/>
          <a:ext cx="5802318" cy="479813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519592"/>
                <a:satOff val="-22257"/>
                <a:lumOff val="30698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519592"/>
                <a:satOff val="-22257"/>
                <a:lumOff val="30698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0852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Relay</a:t>
          </a:r>
        </a:p>
      </dsp:txBody>
      <dsp:txXfrm>
        <a:off x="370366" y="4559810"/>
        <a:ext cx="5802318" cy="479813"/>
      </dsp:txXfrm>
    </dsp:sp>
    <dsp:sp modelId="{675018B1-F830-9F42-ACCA-7E2E5E428CF3}">
      <dsp:nvSpPr>
        <dsp:cNvPr id="0" name=""/>
        <dsp:cNvSpPr/>
      </dsp:nvSpPr>
      <dsp:spPr>
        <a:xfrm>
          <a:off x="70483" y="4499833"/>
          <a:ext cx="599766" cy="599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519592"/>
              <a:satOff val="-22257"/>
              <a:lumOff val="306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041AE-09B3-2347-B248-5C2441F6E168}">
      <dsp:nvSpPr>
        <dsp:cNvPr id="0" name=""/>
        <dsp:cNvSpPr/>
      </dsp:nvSpPr>
      <dsp:spPr>
        <a:xfrm>
          <a:off x="-5969684" y="-913497"/>
          <a:ext cx="7106630" cy="7106630"/>
        </a:xfrm>
        <a:prstGeom prst="blockArc">
          <a:avLst>
            <a:gd name="adj1" fmla="val 18900000"/>
            <a:gd name="adj2" fmla="val 2700000"/>
            <a:gd name="adj3" fmla="val 304"/>
          </a:avLst>
        </a:pr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A0821-2D0E-6C4F-A38E-BA9F3266192F}">
      <dsp:nvSpPr>
        <dsp:cNvPr id="0" name=""/>
        <dsp:cNvSpPr/>
      </dsp:nvSpPr>
      <dsp:spPr>
        <a:xfrm>
          <a:off x="423483" y="278025"/>
          <a:ext cx="5745298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73660" rIns="73660" bIns="7366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Capacitive Touch</a:t>
          </a:r>
        </a:p>
      </dsp:txBody>
      <dsp:txXfrm>
        <a:off x="423483" y="278025"/>
        <a:ext cx="5745298" cy="555840"/>
      </dsp:txXfrm>
    </dsp:sp>
    <dsp:sp modelId="{0C5C4369-7B41-CB4B-AC97-4A2ED696AC9A}">
      <dsp:nvSpPr>
        <dsp:cNvPr id="0" name=""/>
        <dsp:cNvSpPr/>
      </dsp:nvSpPr>
      <dsp:spPr>
        <a:xfrm>
          <a:off x="76083" y="208545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BEF36-C334-FD47-AB4C-738D367D2825}">
      <dsp:nvSpPr>
        <dsp:cNvPr id="0" name=""/>
        <dsp:cNvSpPr/>
      </dsp:nvSpPr>
      <dsp:spPr>
        <a:xfrm>
          <a:off x="880699" y="1111680"/>
          <a:ext cx="5288081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103918"/>
                <a:satOff val="-4451"/>
                <a:lumOff val="6140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103918"/>
                <a:satOff val="-4451"/>
                <a:lumOff val="6140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103918"/>
                <a:satOff val="-4451"/>
                <a:lumOff val="614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103918"/>
                <a:satOff val="-4451"/>
                <a:lumOff val="614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73660" rIns="73660" bIns="7366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DHT-11</a:t>
          </a:r>
        </a:p>
      </dsp:txBody>
      <dsp:txXfrm>
        <a:off x="880699" y="1111680"/>
        <a:ext cx="5288081" cy="555840"/>
      </dsp:txXfrm>
    </dsp:sp>
    <dsp:sp modelId="{BE91500F-64F3-1449-9186-75420F78CC3C}">
      <dsp:nvSpPr>
        <dsp:cNvPr id="0" name=""/>
        <dsp:cNvSpPr/>
      </dsp:nvSpPr>
      <dsp:spPr>
        <a:xfrm>
          <a:off x="533299" y="1042200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103918"/>
              <a:satOff val="-4451"/>
              <a:lumOff val="614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EA4A8-04C2-F341-8539-1A3618548AC3}">
      <dsp:nvSpPr>
        <dsp:cNvPr id="0" name=""/>
        <dsp:cNvSpPr/>
      </dsp:nvSpPr>
      <dsp:spPr>
        <a:xfrm>
          <a:off x="1089773" y="1945334"/>
          <a:ext cx="5079008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207837"/>
                <a:satOff val="-8903"/>
                <a:lumOff val="12279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207837"/>
                <a:satOff val="-8903"/>
                <a:lumOff val="12279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207837"/>
                <a:satOff val="-8903"/>
                <a:lumOff val="1227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207837"/>
                <a:satOff val="-8903"/>
                <a:lumOff val="1227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Flame </a:t>
          </a:r>
        </a:p>
      </dsp:txBody>
      <dsp:txXfrm>
        <a:off x="1089773" y="1945334"/>
        <a:ext cx="5079008" cy="555840"/>
      </dsp:txXfrm>
    </dsp:sp>
    <dsp:sp modelId="{D668646B-0281-8A47-A110-4ED9B8B589BF}">
      <dsp:nvSpPr>
        <dsp:cNvPr id="0" name=""/>
        <dsp:cNvSpPr/>
      </dsp:nvSpPr>
      <dsp:spPr>
        <a:xfrm>
          <a:off x="742373" y="1875854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207837"/>
              <a:satOff val="-8903"/>
              <a:lumOff val="122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B7A4C-000E-5C47-AD2F-4FA873EA120A}">
      <dsp:nvSpPr>
        <dsp:cNvPr id="0" name=""/>
        <dsp:cNvSpPr/>
      </dsp:nvSpPr>
      <dsp:spPr>
        <a:xfrm>
          <a:off x="1089773" y="2778461"/>
          <a:ext cx="5079008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311755"/>
                <a:satOff val="-13354"/>
                <a:lumOff val="18419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311755"/>
                <a:satOff val="-13354"/>
                <a:lumOff val="18419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311755"/>
                <a:satOff val="-13354"/>
                <a:lumOff val="1841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311755"/>
                <a:satOff val="-13354"/>
                <a:lumOff val="1841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73660" rIns="73660" bIns="7366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Gas</a:t>
          </a:r>
        </a:p>
      </dsp:txBody>
      <dsp:txXfrm>
        <a:off x="1089773" y="2778461"/>
        <a:ext cx="5079008" cy="555840"/>
      </dsp:txXfrm>
    </dsp:sp>
    <dsp:sp modelId="{8A1156BD-872E-784E-B1DF-304F50055CBF}">
      <dsp:nvSpPr>
        <dsp:cNvPr id="0" name=""/>
        <dsp:cNvSpPr/>
      </dsp:nvSpPr>
      <dsp:spPr>
        <a:xfrm>
          <a:off x="742373" y="2708981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311755"/>
              <a:satOff val="-13354"/>
              <a:lumOff val="184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79D19-0AD2-FE45-A7C0-21D1D42CA150}">
      <dsp:nvSpPr>
        <dsp:cNvPr id="0" name=""/>
        <dsp:cNvSpPr/>
      </dsp:nvSpPr>
      <dsp:spPr>
        <a:xfrm>
          <a:off x="880699" y="3612115"/>
          <a:ext cx="5288081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415674"/>
                <a:satOff val="-17806"/>
                <a:lumOff val="24558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415674"/>
                <a:satOff val="-17806"/>
                <a:lumOff val="24558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415674"/>
                <a:satOff val="-17806"/>
                <a:lumOff val="2455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415674"/>
                <a:satOff val="-17806"/>
                <a:lumOff val="2455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73660" rIns="73660" bIns="7366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Light Dependent Resistor</a:t>
          </a:r>
        </a:p>
      </dsp:txBody>
      <dsp:txXfrm>
        <a:off x="880699" y="3612115"/>
        <a:ext cx="5288081" cy="555840"/>
      </dsp:txXfrm>
    </dsp:sp>
    <dsp:sp modelId="{E601AB1A-1D2F-794F-A721-8E0A1DC38AC6}">
      <dsp:nvSpPr>
        <dsp:cNvPr id="0" name=""/>
        <dsp:cNvSpPr/>
      </dsp:nvSpPr>
      <dsp:spPr>
        <a:xfrm>
          <a:off x="533299" y="3542635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415674"/>
              <a:satOff val="-17806"/>
              <a:lumOff val="2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A1C55-D9EE-3945-945F-294E4B3E5841}">
      <dsp:nvSpPr>
        <dsp:cNvPr id="0" name=""/>
        <dsp:cNvSpPr/>
      </dsp:nvSpPr>
      <dsp:spPr>
        <a:xfrm>
          <a:off x="423483" y="4445770"/>
          <a:ext cx="5745298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519592"/>
                <a:satOff val="-22257"/>
                <a:lumOff val="30698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519592"/>
                <a:satOff val="-22257"/>
                <a:lumOff val="30698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73660" rIns="73660" bIns="7366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Reed</a:t>
          </a:r>
        </a:p>
      </dsp:txBody>
      <dsp:txXfrm>
        <a:off x="423483" y="4445770"/>
        <a:ext cx="5745298" cy="555840"/>
      </dsp:txXfrm>
    </dsp:sp>
    <dsp:sp modelId="{4256F7A8-2FDB-CE45-9392-EC415D2CD916}">
      <dsp:nvSpPr>
        <dsp:cNvPr id="0" name=""/>
        <dsp:cNvSpPr/>
      </dsp:nvSpPr>
      <dsp:spPr>
        <a:xfrm>
          <a:off x="76083" y="4376290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519592"/>
              <a:satOff val="-22257"/>
              <a:lumOff val="306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6F97C-4B2F-C244-88D1-F824F707913E}">
      <dsp:nvSpPr>
        <dsp:cNvPr id="0" name=""/>
        <dsp:cNvSpPr/>
      </dsp:nvSpPr>
      <dsp:spPr>
        <a:xfrm>
          <a:off x="-5943495" y="-909741"/>
          <a:ext cx="7077283" cy="7077283"/>
        </a:xfrm>
        <a:prstGeom prst="blockArc">
          <a:avLst>
            <a:gd name="adj1" fmla="val 18900000"/>
            <a:gd name="adj2" fmla="val 2700000"/>
            <a:gd name="adj3" fmla="val 305"/>
          </a:avLst>
        </a:pr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D978AD-85A7-FE47-BD15-E0D60FB6AE9A}">
      <dsp:nvSpPr>
        <dsp:cNvPr id="0" name=""/>
        <dsp:cNvSpPr/>
      </dsp:nvSpPr>
      <dsp:spPr>
        <a:xfrm>
          <a:off x="729782" y="525780"/>
          <a:ext cx="5689899" cy="105156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76" tIns="139700" rIns="139700" bIns="139700" numCol="1" spcCol="1270" anchor="ctr" anchorCtr="0">
          <a:noAutofit/>
        </a:bodyPr>
        <a:lstStyle/>
        <a:p>
          <a:pPr marL="0" lvl="0" indent="0" algn="l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Domoticz</a:t>
          </a:r>
          <a:endParaRPr lang="en-US" sz="5500" kern="1200" dirty="0"/>
        </a:p>
      </dsp:txBody>
      <dsp:txXfrm>
        <a:off x="729782" y="525780"/>
        <a:ext cx="5689899" cy="1051560"/>
      </dsp:txXfrm>
    </dsp:sp>
    <dsp:sp modelId="{100C39A2-36CE-3147-8942-8AD0738F386C}">
      <dsp:nvSpPr>
        <dsp:cNvPr id="0" name=""/>
        <dsp:cNvSpPr/>
      </dsp:nvSpPr>
      <dsp:spPr>
        <a:xfrm>
          <a:off x="72557" y="394335"/>
          <a:ext cx="1314450" cy="13144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7148E-291D-A142-A559-3339AD6FA0C3}">
      <dsp:nvSpPr>
        <dsp:cNvPr id="0" name=""/>
        <dsp:cNvSpPr/>
      </dsp:nvSpPr>
      <dsp:spPr>
        <a:xfrm>
          <a:off x="1112024" y="2103120"/>
          <a:ext cx="5307657" cy="105156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259796"/>
                <a:satOff val="-11129"/>
                <a:lumOff val="15349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259796"/>
                <a:satOff val="-11129"/>
                <a:lumOff val="15349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259796"/>
                <a:satOff val="-11129"/>
                <a:lumOff val="1534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259796"/>
                <a:satOff val="-11129"/>
                <a:lumOff val="1534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76" tIns="139700" rIns="139700" bIns="139700" numCol="1" spcCol="1270" anchor="ctr" anchorCtr="0">
          <a:noAutofit/>
        </a:bodyPr>
        <a:lstStyle/>
        <a:p>
          <a:pPr marL="0" lvl="0" indent="0" algn="l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Arduino IDE</a:t>
          </a:r>
          <a:endParaRPr lang="en-US" sz="5500" kern="1200" dirty="0"/>
        </a:p>
      </dsp:txBody>
      <dsp:txXfrm>
        <a:off x="1112024" y="2103120"/>
        <a:ext cx="5307657" cy="1051560"/>
      </dsp:txXfrm>
    </dsp:sp>
    <dsp:sp modelId="{5420A738-1EA3-A44E-937B-2610398CF5CB}">
      <dsp:nvSpPr>
        <dsp:cNvPr id="0" name=""/>
        <dsp:cNvSpPr/>
      </dsp:nvSpPr>
      <dsp:spPr>
        <a:xfrm>
          <a:off x="454799" y="1971675"/>
          <a:ext cx="1314450" cy="13144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259796"/>
              <a:satOff val="-11129"/>
              <a:lumOff val="153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92C0A-1E6E-1D4C-A73F-1245786F8005}">
      <dsp:nvSpPr>
        <dsp:cNvPr id="0" name=""/>
        <dsp:cNvSpPr/>
      </dsp:nvSpPr>
      <dsp:spPr>
        <a:xfrm>
          <a:off x="729782" y="3680460"/>
          <a:ext cx="5689899" cy="105156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519592"/>
                <a:satOff val="-22257"/>
                <a:lumOff val="30698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519592"/>
                <a:satOff val="-22257"/>
                <a:lumOff val="30698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76" tIns="139700" rIns="139700" bIns="139700" numCol="1" spcCol="1270" anchor="ctr" anchorCtr="0">
          <a:noAutofit/>
        </a:bodyPr>
        <a:lstStyle/>
        <a:p>
          <a:pPr marL="0" lvl="0" indent="0" algn="l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Appy pie </a:t>
          </a:r>
          <a:endParaRPr lang="en-US" sz="5500" kern="1200" dirty="0"/>
        </a:p>
      </dsp:txBody>
      <dsp:txXfrm>
        <a:off x="729782" y="3680460"/>
        <a:ext cx="5689899" cy="1051560"/>
      </dsp:txXfrm>
    </dsp:sp>
    <dsp:sp modelId="{6C3A105C-8CDD-FF4F-A1E2-E9F80E4B4D19}">
      <dsp:nvSpPr>
        <dsp:cNvPr id="0" name=""/>
        <dsp:cNvSpPr/>
      </dsp:nvSpPr>
      <dsp:spPr>
        <a:xfrm>
          <a:off x="72557" y="3549015"/>
          <a:ext cx="1314450" cy="13144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519592"/>
              <a:satOff val="-22257"/>
              <a:lumOff val="306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041AE-09B3-2347-B248-5C2441F6E168}">
      <dsp:nvSpPr>
        <dsp:cNvPr id="0" name=""/>
        <dsp:cNvSpPr/>
      </dsp:nvSpPr>
      <dsp:spPr>
        <a:xfrm>
          <a:off x="-5969684" y="-913497"/>
          <a:ext cx="7106630" cy="7106630"/>
        </a:xfrm>
        <a:prstGeom prst="blockArc">
          <a:avLst>
            <a:gd name="adj1" fmla="val 18900000"/>
            <a:gd name="adj2" fmla="val 2700000"/>
            <a:gd name="adj3" fmla="val 304"/>
          </a:avLst>
        </a:pr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A0821-2D0E-6C4F-A38E-BA9F3266192F}">
      <dsp:nvSpPr>
        <dsp:cNvPr id="0" name=""/>
        <dsp:cNvSpPr/>
      </dsp:nvSpPr>
      <dsp:spPr>
        <a:xfrm>
          <a:off x="423483" y="278025"/>
          <a:ext cx="5745298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53340" rIns="53340" bIns="5334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IoT Switch</a:t>
          </a:r>
        </a:p>
      </dsp:txBody>
      <dsp:txXfrm>
        <a:off x="423483" y="278025"/>
        <a:ext cx="5745298" cy="555840"/>
      </dsp:txXfrm>
    </dsp:sp>
    <dsp:sp modelId="{0C5C4369-7B41-CB4B-AC97-4A2ED696AC9A}">
      <dsp:nvSpPr>
        <dsp:cNvPr id="0" name=""/>
        <dsp:cNvSpPr/>
      </dsp:nvSpPr>
      <dsp:spPr>
        <a:xfrm>
          <a:off x="76083" y="208545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BEF36-C334-FD47-AB4C-738D367D2825}">
      <dsp:nvSpPr>
        <dsp:cNvPr id="0" name=""/>
        <dsp:cNvSpPr/>
      </dsp:nvSpPr>
      <dsp:spPr>
        <a:xfrm>
          <a:off x="880699" y="1111680"/>
          <a:ext cx="5288081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103918"/>
                <a:satOff val="-4451"/>
                <a:lumOff val="6140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103918"/>
                <a:satOff val="-4451"/>
                <a:lumOff val="6140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103918"/>
                <a:satOff val="-4451"/>
                <a:lumOff val="614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103918"/>
                <a:satOff val="-4451"/>
                <a:lumOff val="614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53340" rIns="53340" bIns="5334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Energy saver switch</a:t>
          </a:r>
        </a:p>
      </dsp:txBody>
      <dsp:txXfrm>
        <a:off x="880699" y="1111680"/>
        <a:ext cx="5288081" cy="555840"/>
      </dsp:txXfrm>
    </dsp:sp>
    <dsp:sp modelId="{BE91500F-64F3-1449-9186-75420F78CC3C}">
      <dsp:nvSpPr>
        <dsp:cNvPr id="0" name=""/>
        <dsp:cNvSpPr/>
      </dsp:nvSpPr>
      <dsp:spPr>
        <a:xfrm>
          <a:off x="533299" y="1042200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103918"/>
              <a:satOff val="-4451"/>
              <a:lumOff val="614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EA4A8-04C2-F341-8539-1A3618548AC3}">
      <dsp:nvSpPr>
        <dsp:cNvPr id="0" name=""/>
        <dsp:cNvSpPr/>
      </dsp:nvSpPr>
      <dsp:spPr>
        <a:xfrm>
          <a:off x="1089773" y="1945334"/>
          <a:ext cx="5079008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207837"/>
                <a:satOff val="-8903"/>
                <a:lumOff val="12279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207837"/>
                <a:satOff val="-8903"/>
                <a:lumOff val="12279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207837"/>
                <a:satOff val="-8903"/>
                <a:lumOff val="1227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207837"/>
                <a:satOff val="-8903"/>
                <a:lumOff val="1227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Smart Socket </a:t>
          </a:r>
        </a:p>
      </dsp:txBody>
      <dsp:txXfrm>
        <a:off x="1089773" y="1945334"/>
        <a:ext cx="5079008" cy="555840"/>
      </dsp:txXfrm>
    </dsp:sp>
    <dsp:sp modelId="{D668646B-0281-8A47-A110-4ED9B8B589BF}">
      <dsp:nvSpPr>
        <dsp:cNvPr id="0" name=""/>
        <dsp:cNvSpPr/>
      </dsp:nvSpPr>
      <dsp:spPr>
        <a:xfrm>
          <a:off x="742373" y="1875854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207837"/>
              <a:satOff val="-8903"/>
              <a:lumOff val="122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B7A4C-000E-5C47-AD2F-4FA873EA120A}">
      <dsp:nvSpPr>
        <dsp:cNvPr id="0" name=""/>
        <dsp:cNvSpPr/>
      </dsp:nvSpPr>
      <dsp:spPr>
        <a:xfrm>
          <a:off x="1089773" y="2778461"/>
          <a:ext cx="5079008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311755"/>
                <a:satOff val="-13354"/>
                <a:lumOff val="18419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311755"/>
                <a:satOff val="-13354"/>
                <a:lumOff val="18419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311755"/>
                <a:satOff val="-13354"/>
                <a:lumOff val="1841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311755"/>
                <a:satOff val="-13354"/>
                <a:lumOff val="1841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53340" rIns="53340" bIns="5334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Temperature based automated Socket</a:t>
          </a:r>
        </a:p>
      </dsp:txBody>
      <dsp:txXfrm>
        <a:off x="1089773" y="2778461"/>
        <a:ext cx="5079008" cy="555840"/>
      </dsp:txXfrm>
    </dsp:sp>
    <dsp:sp modelId="{8A1156BD-872E-784E-B1DF-304F50055CBF}">
      <dsp:nvSpPr>
        <dsp:cNvPr id="0" name=""/>
        <dsp:cNvSpPr/>
      </dsp:nvSpPr>
      <dsp:spPr>
        <a:xfrm>
          <a:off x="742373" y="2708981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311755"/>
              <a:satOff val="-13354"/>
              <a:lumOff val="184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79D19-0AD2-FE45-A7C0-21D1D42CA150}">
      <dsp:nvSpPr>
        <dsp:cNvPr id="0" name=""/>
        <dsp:cNvSpPr/>
      </dsp:nvSpPr>
      <dsp:spPr>
        <a:xfrm>
          <a:off x="880699" y="3612115"/>
          <a:ext cx="5288081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415674"/>
                <a:satOff val="-17806"/>
                <a:lumOff val="24558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415674"/>
                <a:satOff val="-17806"/>
                <a:lumOff val="24558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415674"/>
                <a:satOff val="-17806"/>
                <a:lumOff val="2455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415674"/>
                <a:satOff val="-17806"/>
                <a:lumOff val="2455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53340" rIns="53340" bIns="5334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Gas Leak and Flame Detection module</a:t>
          </a:r>
          <a:endParaRPr lang="en-US" sz="2100" kern="1200" dirty="0"/>
        </a:p>
      </dsp:txBody>
      <dsp:txXfrm>
        <a:off x="880699" y="3612115"/>
        <a:ext cx="5288081" cy="555840"/>
      </dsp:txXfrm>
    </dsp:sp>
    <dsp:sp modelId="{E601AB1A-1D2F-794F-A721-8E0A1DC38AC6}">
      <dsp:nvSpPr>
        <dsp:cNvPr id="0" name=""/>
        <dsp:cNvSpPr/>
      </dsp:nvSpPr>
      <dsp:spPr>
        <a:xfrm>
          <a:off x="533299" y="3542635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415674"/>
              <a:satOff val="-17806"/>
              <a:lumOff val="2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A1C55-D9EE-3945-945F-294E4B3E5841}">
      <dsp:nvSpPr>
        <dsp:cNvPr id="0" name=""/>
        <dsp:cNvSpPr/>
      </dsp:nvSpPr>
      <dsp:spPr>
        <a:xfrm>
          <a:off x="423483" y="4445770"/>
          <a:ext cx="5745298" cy="55584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519592"/>
                <a:satOff val="-22257"/>
                <a:lumOff val="30698"/>
                <a:alphaOff val="0"/>
                <a:shade val="85000"/>
                <a:satMod val="130000"/>
              </a:schemeClr>
            </a:gs>
            <a:gs pos="34000">
              <a:schemeClr val="accent2">
                <a:shade val="80000"/>
                <a:hueOff val="519592"/>
                <a:satOff val="-22257"/>
                <a:lumOff val="30698"/>
                <a:alphaOff val="0"/>
                <a:shade val="87000"/>
                <a:satMod val="125000"/>
              </a:schemeClr>
            </a:gs>
            <a:gs pos="7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shade val="80000"/>
                <a:hueOff val="519592"/>
                <a:satOff val="-22257"/>
                <a:lumOff val="306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198" tIns="53340" rIns="53340" bIns="5334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Doorbell Notification and Door Ajar monitoring </a:t>
          </a:r>
          <a:endParaRPr lang="en-US" sz="2100" kern="1200" dirty="0"/>
        </a:p>
      </dsp:txBody>
      <dsp:txXfrm>
        <a:off x="423483" y="4445770"/>
        <a:ext cx="5745298" cy="555840"/>
      </dsp:txXfrm>
    </dsp:sp>
    <dsp:sp modelId="{4256F7A8-2FDB-CE45-9392-EC415D2CD916}">
      <dsp:nvSpPr>
        <dsp:cNvPr id="0" name=""/>
        <dsp:cNvSpPr/>
      </dsp:nvSpPr>
      <dsp:spPr>
        <a:xfrm>
          <a:off x="76083" y="4376290"/>
          <a:ext cx="694800" cy="69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519592"/>
              <a:satOff val="-22257"/>
              <a:lumOff val="306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17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89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7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rgbClr val="447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9140C1-274D-C148-915E-CBB7799A02A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70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7CB722-50A8-CA45-B154-66D4B948729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482DC-2269-4F26-9D2A-7E44B1A4CD8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66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7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447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D5C5E-1010-564E-A222-19C8DF14E77B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52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E2541-76FA-F44F-9A11-26451BE8F0FA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82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1B9BD-E564-8A47-AAA1-2EFA6DB2D7B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233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08F9B-150C-7844-80AD-302338A8442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979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7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447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D5CFB-8BB7-604A-A244-72FFEED995C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009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37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447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8565CF-495F-3541-AA44-1C7662F24BC6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4406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96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03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37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447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C467D6-F485-4646-A7BD-1A66DEA2C65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53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F4E8B6-DB05-4541-A2E3-9F4398782BC5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589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7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447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85500C-3E6E-3D4F-903D-EC1E1B241C8B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43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4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8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5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32708-5724-49C4-B7C8-58A4998A43F5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FC17E-9B45-484A-B84A-2AEF1338A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0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7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447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FA76B-CACE-094A-822C-FBE34B369C2B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3/11/2018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045" y="178229"/>
            <a:ext cx="1575269" cy="12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7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18.png"/><Relationship Id="rId7" Type="http://schemas.openxmlformats.org/officeDocument/2006/relationships/image" Target="../media/image3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9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3" y="1295399"/>
            <a:ext cx="4422913" cy="4422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0781" y="1955199"/>
            <a:ext cx="7063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Monotype Corsiva" panose="03010101010201010101" pitchFamily="66" charset="0"/>
              </a:rPr>
              <a:t>Smart Things of Internet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6356" y="3882921"/>
            <a:ext cx="5423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Handwriting" panose="03010101010101010101" pitchFamily="66" charset="0"/>
              </a:rPr>
              <a:t>Take your home with you</a:t>
            </a:r>
          </a:p>
        </p:txBody>
      </p:sp>
    </p:spTree>
    <p:extLst>
      <p:ext uri="{BB962C8B-B14F-4D97-AF65-F5344CB8AC3E}">
        <p14:creationId xmlns:p14="http://schemas.microsoft.com/office/powerpoint/2010/main" val="344559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92" y="1177455"/>
            <a:ext cx="3200400" cy="2286000"/>
          </a:xfrm>
        </p:spPr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341097"/>
              </p:ext>
            </p:extLst>
          </p:nvPr>
        </p:nvGraphicFramePr>
        <p:xfrm>
          <a:off x="5049672" y="709684"/>
          <a:ext cx="6243168" cy="5279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20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6238"/>
            <a:ext cx="3200400" cy="2286000"/>
          </a:xfrm>
        </p:spPr>
        <p:txBody>
          <a:bodyPr/>
          <a:lstStyle/>
          <a:p>
            <a:pPr algn="ctr"/>
            <a:r>
              <a:rPr lang="en-US" dirty="0"/>
              <a:t>Software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516572"/>
              </p:ext>
            </p:extLst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12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SToI Android application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app  work on android  4.0 + platform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Min hardware required :1ghz quad core processor, 1 GB of RAM,  HD display and internet connection (Wi-Fi or 3G/4G),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 point for remote control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Can be used to turn on and off any of the switches and sockets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Indicates the current condition of the things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04" y="2107097"/>
            <a:ext cx="4118776" cy="408166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77" y="178228"/>
            <a:ext cx="2565076" cy="13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1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SToI Android application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5" y="2414093"/>
            <a:ext cx="3077719" cy="377514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77" y="178228"/>
            <a:ext cx="2565076" cy="1394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8748" y="1922321"/>
            <a:ext cx="355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PAGE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046DEF3-A364-4F05-A771-B1E023E29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7859" y="1754235"/>
            <a:ext cx="4937760" cy="736282"/>
          </a:xfrm>
        </p:spPr>
        <p:txBody>
          <a:bodyPr/>
          <a:lstStyle/>
          <a:p>
            <a:pPr algn="ctr"/>
            <a:r>
              <a:rPr lang="en-US" dirty="0"/>
              <a:t>Switches </a:t>
            </a:r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9E500BD6-A8E7-40EB-B5A9-40442DFD48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55" y="2414092"/>
            <a:ext cx="3077719" cy="3775143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9160559-3706-4C44-B69D-287C2D47B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42174" y="1775401"/>
            <a:ext cx="4937760" cy="736282"/>
          </a:xfrm>
        </p:spPr>
        <p:txBody>
          <a:bodyPr/>
          <a:lstStyle/>
          <a:p>
            <a:pPr algn="ctr"/>
            <a:r>
              <a:rPr lang="en-US" dirty="0"/>
              <a:t>utility</a:t>
            </a:r>
          </a:p>
        </p:txBody>
      </p: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64368BBD-C2D6-4BB7-9954-97E947E51B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994" y="2414092"/>
            <a:ext cx="2932591" cy="3775143"/>
          </a:xfrm>
        </p:spPr>
      </p:pic>
    </p:spTree>
    <p:extLst>
      <p:ext uri="{BB962C8B-B14F-4D97-AF65-F5344CB8AC3E}">
        <p14:creationId xmlns:p14="http://schemas.microsoft.com/office/powerpoint/2010/main" val="127669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SToI Android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Temperature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77" y="178228"/>
            <a:ext cx="2565076" cy="1394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52" y="2476870"/>
            <a:ext cx="3169022" cy="381813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E6E9416-FDA5-4726-93C0-BB68C74F5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/>
          <a:lstStyle/>
          <a:p>
            <a:pPr algn="ctr"/>
            <a:r>
              <a:rPr lang="en-US" dirty="0"/>
              <a:t>About us </a:t>
            </a:r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F95EE53B-F9F7-43AA-A288-0EF9943420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64" y="2476870"/>
            <a:ext cx="3317701" cy="3818132"/>
          </a:xfrm>
        </p:spPr>
      </p:pic>
    </p:spTree>
    <p:extLst>
      <p:ext uri="{BB962C8B-B14F-4D97-AF65-F5344CB8AC3E}">
        <p14:creationId xmlns:p14="http://schemas.microsoft.com/office/powerpoint/2010/main" val="216182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92" y="1177455"/>
            <a:ext cx="3200400" cy="2286000"/>
          </a:xfrm>
        </p:spPr>
        <p:txBody>
          <a:bodyPr/>
          <a:lstStyle/>
          <a:p>
            <a:pPr algn="ctr"/>
            <a:r>
              <a:rPr lang="en-US" dirty="0"/>
              <a:t>Things 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636986"/>
              </p:ext>
            </p:extLst>
          </p:nvPr>
        </p:nvGraphicFramePr>
        <p:xfrm>
          <a:off x="5049672" y="709684"/>
          <a:ext cx="6243168" cy="5279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754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6" y="1737361"/>
            <a:ext cx="10208495" cy="455764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528" y="178228"/>
            <a:ext cx="2565076" cy="13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Raspberry 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Domoticz 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Connect to the internet-gateway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2721" y="1845734"/>
            <a:ext cx="4937760" cy="4023360"/>
          </a:xfrm>
        </p:spPr>
        <p:txBody>
          <a:bodyPr/>
          <a:lstStyle/>
          <a:p>
            <a:r>
              <a:rPr lang="en-US" b="1" dirty="0"/>
              <a:t>Arduino UNO + nRF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Serial gateway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Parent node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528" y="178228"/>
            <a:ext cx="2565076" cy="1394349"/>
          </a:xfrm>
          <a:prstGeom prst="rect">
            <a:avLst/>
          </a:prstGeom>
        </p:spPr>
      </p:pic>
      <p:pic>
        <p:nvPicPr>
          <p:cNvPr id="7" name="Content Placeholder 6" descr="_80718347_01749b0c-fec5-4504-a322-48243a5450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r="4467"/>
          <a:stretch>
            <a:fillRect/>
          </a:stretch>
        </p:blipFill>
        <p:spPr>
          <a:xfrm>
            <a:off x="1712500" y="4126084"/>
            <a:ext cx="2501692" cy="2038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3" t="9856" r="19754" b="13256"/>
          <a:stretch/>
        </p:blipFill>
        <p:spPr>
          <a:xfrm>
            <a:off x="5192822" y="3429000"/>
            <a:ext cx="3114261" cy="2808568"/>
          </a:xfrm>
          <a:prstGeom prst="rect">
            <a:avLst/>
          </a:prstGeom>
        </p:spPr>
      </p:pic>
      <p:pic>
        <p:nvPicPr>
          <p:cNvPr id="10" name="Picture 9" descr="A picture containing indoor, water, wall&#10;&#10;Description generated with high confidence">
            <a:extLst>
              <a:ext uri="{FF2B5EF4-FFF2-40B4-BE49-F238E27FC236}">
                <a16:creationId xmlns:a16="http://schemas.microsoft.com/office/drawing/2014/main" id="{A5FED424-4544-4D92-A78A-7E6B0B8689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20712" r="73634" b="20622"/>
          <a:stretch/>
        </p:blipFill>
        <p:spPr>
          <a:xfrm>
            <a:off x="9206144" y="311394"/>
            <a:ext cx="2815142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46846"/>
            <a:ext cx="9040633" cy="1450757"/>
          </a:xfrm>
        </p:spPr>
        <p:txBody>
          <a:bodyPr/>
          <a:lstStyle/>
          <a:p>
            <a:pPr lvl="0"/>
            <a:r>
              <a:rPr lang="en-IN" dirty="0"/>
              <a:t>HOW THINGS WORK?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77" y="178228"/>
            <a:ext cx="2565076" cy="139434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3" y="2284012"/>
            <a:ext cx="10814117" cy="3979627"/>
          </a:xfrm>
        </p:spPr>
      </p:pic>
    </p:spTree>
    <p:extLst>
      <p:ext uri="{BB962C8B-B14F-4D97-AF65-F5344CB8AC3E}">
        <p14:creationId xmlns:p14="http://schemas.microsoft.com/office/powerpoint/2010/main" val="1149753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913" y="362497"/>
            <a:ext cx="10161767" cy="1409674"/>
          </a:xfrm>
        </p:spPr>
        <p:txBody>
          <a:bodyPr>
            <a:normAutofit/>
          </a:bodyPr>
          <a:lstStyle/>
          <a:p>
            <a:r>
              <a:rPr lang="en-US" dirty="0"/>
              <a:t>Devices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4346" y="1857757"/>
            <a:ext cx="2432494" cy="174379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77" y="178228"/>
            <a:ext cx="2565076" cy="139434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ADFF0C-0105-4F7D-9DA8-A76802DCF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712" y="2142707"/>
            <a:ext cx="4167178" cy="4023359"/>
          </a:xfrm>
        </p:spPr>
        <p:txBody>
          <a:bodyPr/>
          <a:lstStyle/>
          <a:p>
            <a:r>
              <a:rPr lang="en-IN" dirty="0"/>
              <a:t>IoT switch</a:t>
            </a:r>
          </a:p>
          <a:p>
            <a:r>
              <a:rPr lang="en-IN" dirty="0"/>
              <a:t>Energy Saver Switch</a:t>
            </a:r>
          </a:p>
          <a:p>
            <a:r>
              <a:rPr lang="en-IN" dirty="0"/>
              <a:t>Smart socket</a:t>
            </a:r>
          </a:p>
          <a:p>
            <a:r>
              <a:rPr lang="en-IN" dirty="0"/>
              <a:t>Temperature based Automated socket</a:t>
            </a:r>
          </a:p>
          <a:p>
            <a:r>
              <a:rPr lang="en-IN" dirty="0"/>
              <a:t>Gas &amp; Flame detector</a:t>
            </a:r>
          </a:p>
          <a:p>
            <a:r>
              <a:rPr lang="en-IN" dirty="0"/>
              <a:t>Door bell monitor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4375E48-0EE3-43B7-8BBF-32A5B0B3B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728" y="1842546"/>
            <a:ext cx="2088787" cy="193869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EAFD7A3-E7F0-4240-B6AB-76FB220BD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933" y="1842546"/>
            <a:ext cx="1961862" cy="1912594"/>
          </a:xfrm>
          <a:prstGeom prst="rect">
            <a:avLst/>
          </a:prstGeom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2B74FAE6-9989-485F-9F49-12EEFAEBE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140" y="4005747"/>
            <a:ext cx="1882602" cy="1942883"/>
          </a:xfrm>
          <a:prstGeom prst="rect">
            <a:avLst/>
          </a:prstGeom>
        </p:spPr>
      </p:pic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5AB5B1F1-42D2-429A-BB7F-8A752B455F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88" t="18425" r="5622" b="2585"/>
          <a:stretch/>
        </p:blipFill>
        <p:spPr>
          <a:xfrm>
            <a:off x="6731573" y="4154387"/>
            <a:ext cx="2647126" cy="1743795"/>
          </a:xfrm>
          <a:prstGeom prst="rect">
            <a:avLst/>
          </a:prstGeom>
        </p:spPr>
      </p:pic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14438CC5-4771-4AC2-98FC-B817AD5C8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9967" y="4051210"/>
            <a:ext cx="1882602" cy="190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0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24000" t="5000" r="23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7431" y="490078"/>
            <a:ext cx="84005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Things of Internet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7274" y="3396508"/>
            <a:ext cx="670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Group Members: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 Guru </a:t>
            </a:r>
            <a:r>
              <a:rPr lang="en-US" sz="2400" dirty="0" err="1"/>
              <a:t>Prasanna</a:t>
            </a:r>
            <a:r>
              <a:rPr lang="en-US" sz="2400" dirty="0"/>
              <a:t>		1NT12EC135</a:t>
            </a:r>
          </a:p>
          <a:p>
            <a:pPr algn="ctr"/>
            <a:r>
              <a:rPr lang="en-US" sz="2400" dirty="0"/>
              <a:t>S Pradeep	              	1NT12EC136</a:t>
            </a:r>
          </a:p>
          <a:p>
            <a:pPr algn="ctr"/>
            <a:r>
              <a:rPr lang="en-US" sz="2400" dirty="0"/>
              <a:t>Sandesh H S	              	1NT12EC144</a:t>
            </a:r>
          </a:p>
          <a:p>
            <a:pPr algn="ctr"/>
            <a:r>
              <a:rPr lang="en-US" sz="2400" dirty="0"/>
              <a:t>Sriharsha S Jadhav		1NT12EC168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Project Guide: Ms. </a:t>
            </a:r>
            <a:r>
              <a:rPr lang="en-US" sz="2400" dirty="0" err="1"/>
              <a:t>Rekha</a:t>
            </a:r>
            <a:r>
              <a:rPr lang="en-US" sz="2400" dirty="0"/>
              <a:t> </a:t>
            </a:r>
            <a:r>
              <a:rPr lang="en-US" sz="2400" dirty="0" err="1"/>
              <a:t>Phadke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00" y="1889120"/>
            <a:ext cx="2045200" cy="1507388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glow>
              <a:srgbClr val="E6E6E6">
                <a:alpha val="19000"/>
              </a:srgb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6" y="2116119"/>
            <a:ext cx="1770278" cy="10533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6847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Gas Leak and Flame Detection </a:t>
            </a:r>
            <a:br>
              <a:rPr lang="en-GB" b="1" dirty="0"/>
            </a:br>
            <a:r>
              <a:rPr lang="en-GB" b="1" dirty="0"/>
              <a:t>module - notifications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845735"/>
            <a:ext cx="3485412" cy="198414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6547"/>
          <a:stretch/>
        </p:blipFill>
        <p:spPr>
          <a:xfrm>
            <a:off x="5186184" y="1743815"/>
            <a:ext cx="3713430" cy="28587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13" y="178228"/>
            <a:ext cx="1857140" cy="13943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320209"/>
            <a:ext cx="3713430" cy="1913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84" y="4812897"/>
            <a:ext cx="4136891" cy="1362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8428383" y="3264977"/>
            <a:ext cx="3763618" cy="133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Doorbell Notification and Door Ajar  monitoring switch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010398"/>
            <a:ext cx="4938712" cy="2157203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77" r="4193"/>
          <a:stretch/>
        </p:blipFill>
        <p:spPr>
          <a:xfrm>
            <a:off x="6467061" y="2009743"/>
            <a:ext cx="4055166" cy="13376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13" y="178228"/>
            <a:ext cx="1857140" cy="1394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440639"/>
            <a:ext cx="4938712" cy="1779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938" y="4440639"/>
            <a:ext cx="4267187" cy="133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5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115203" cy="4023359"/>
          </a:xfrm>
        </p:spPr>
        <p:txBody>
          <a:bodyPr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This project “Smart Things of Internet” tries to address these problems by taking a new direction by bringing in the concept of modularity and using an open source system/approach.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SToI is designed in such a way that it replaces an existing switch and provide a full-fledged IoT experience to the user.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SToI devices can be operated manually without the need of the network.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remote access feature of this system is the real deal maker for this </a:t>
            </a:r>
            <a:r>
              <a:rPr lang="en-US" dirty="0" err="1"/>
              <a:t>project,it</a:t>
            </a:r>
            <a:r>
              <a:rPr lang="en-US" dirty="0"/>
              <a:t> enables the user to take complete control of his house from anywhere.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The android application lets users securely control their home from the palm of their hand.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528" y="178228"/>
            <a:ext cx="2565076" cy="13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77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955235"/>
            <a:ext cx="4937760" cy="29138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Personal/Business risk: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Operational risk: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Technical risk: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528" y="178228"/>
            <a:ext cx="2565076" cy="1394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201" y="2254462"/>
            <a:ext cx="4478205" cy="335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0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open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Standards: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Identification: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Privacy: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Security: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Integration: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Coordination: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Storage: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Network Self-Organization: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528" y="178228"/>
            <a:ext cx="2565076" cy="1394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2473289"/>
            <a:ext cx="3556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90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In system architecture design domain: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In communication protocol domain: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In security domain: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Using smart sensors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528" y="178228"/>
            <a:ext cx="2565076" cy="1394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07" y="250503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5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00599" y="731520"/>
            <a:ext cx="6689035" cy="52578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Why IoT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What is Internet of Things, 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Why SToI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How did this start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Hardware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How do they work?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Risks, future and conclusion </a:t>
            </a:r>
          </a:p>
        </p:txBody>
      </p:sp>
    </p:spTree>
    <p:extLst>
      <p:ext uri="{BB962C8B-B14F-4D97-AF65-F5344CB8AC3E}">
        <p14:creationId xmlns:p14="http://schemas.microsoft.com/office/powerpoint/2010/main" val="8837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IoT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We want to collect more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We want to control stuff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We want to automate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We want to make things to be  accessible faster</a:t>
            </a:r>
          </a:p>
        </p:txBody>
      </p:sp>
      <p:pic>
        <p:nvPicPr>
          <p:cNvPr id="5" name="Content Placeholder 4" descr="IoT 2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3852"/>
          <a:stretch>
            <a:fillRect/>
          </a:stretch>
        </p:blipFill>
        <p:spPr>
          <a:xfrm>
            <a:off x="6217920" y="1818439"/>
            <a:ext cx="4937760" cy="402336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4" y="0"/>
            <a:ext cx="3074459" cy="16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0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91" y="1561767"/>
            <a:ext cx="3200400" cy="2286000"/>
          </a:xfrm>
        </p:spPr>
        <p:txBody>
          <a:bodyPr/>
          <a:lstStyle/>
          <a:p>
            <a:pPr algn="ctr"/>
            <a:r>
              <a:rPr lang="en-US" dirty="0"/>
              <a:t>What is the Internet of Things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576537"/>
              </p:ext>
            </p:extLst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161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7214207" cy="1310185"/>
          </a:xfrm>
        </p:spPr>
        <p:txBody>
          <a:bodyPr/>
          <a:lstStyle/>
          <a:p>
            <a:r>
              <a:rPr lang="en-US" dirty="0"/>
              <a:t>Applications </a:t>
            </a:r>
          </a:p>
        </p:txBody>
      </p:sp>
      <p:pic>
        <p:nvPicPr>
          <p:cNvPr id="10" name="Content Placeholder 9" descr="things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3" b="-3663"/>
          <a:stretch>
            <a:fillRect/>
          </a:stretch>
        </p:blipFill>
        <p:spPr>
          <a:xfrm>
            <a:off x="1096963" y="1846263"/>
            <a:ext cx="10058400" cy="402272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88" y="172024"/>
            <a:ext cx="2177111" cy="11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Objectives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Safety – Gas and flame sensing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Security – Doorbell notification and door ajar monitoring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Comfort / luxury –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Two way switching of lights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Temperature based automation of Socket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Smart Socket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Energy management - Ambient light switching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482DC-2269-4F26-9D2A-7E44B1A4CD8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88" y="172024"/>
            <a:ext cx="2177111" cy="11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3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Content Placeholder 10" descr="oshw-logo-800-px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3" r="-14903" b="28255"/>
          <a:stretch/>
        </p:blipFill>
        <p:spPr>
          <a:xfrm>
            <a:off x="4800600" y="731520"/>
            <a:ext cx="6492240" cy="3772241"/>
          </a:xfrm>
        </p:spPr>
      </p:pic>
      <p:sp>
        <p:nvSpPr>
          <p:cNvPr id="3" name="TextBox 2"/>
          <p:cNvSpPr txBox="1"/>
          <p:nvPr/>
        </p:nvSpPr>
        <p:spPr>
          <a:xfrm>
            <a:off x="5117910" y="4858603"/>
            <a:ext cx="6318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389281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687" y="1063502"/>
            <a:ext cx="3200400" cy="2286000"/>
          </a:xfrm>
        </p:spPr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267316"/>
              </p:ext>
            </p:extLst>
          </p:nvPr>
        </p:nvGraphicFramePr>
        <p:xfrm>
          <a:off x="5049672" y="709684"/>
          <a:ext cx="6243168" cy="5279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5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 ppt</Template>
  <TotalTime>20</TotalTime>
  <Words>511</Words>
  <Application>Microsoft Office PowerPoint</Application>
  <PresentationFormat>Widescreen</PresentationFormat>
  <Paragraphs>138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Lucida Handwriting</vt:lpstr>
      <vt:lpstr>Monotype Corsiva</vt:lpstr>
      <vt:lpstr>Times New Roman</vt:lpstr>
      <vt:lpstr>Wingdings</vt:lpstr>
      <vt:lpstr>Office Theme</vt:lpstr>
      <vt:lpstr>Retrospect</vt:lpstr>
      <vt:lpstr>PowerPoint Presentation</vt:lpstr>
      <vt:lpstr>PowerPoint Presentation</vt:lpstr>
      <vt:lpstr>Outline</vt:lpstr>
      <vt:lpstr>Why IoT ?</vt:lpstr>
      <vt:lpstr>What is the Internet of Things</vt:lpstr>
      <vt:lpstr>Applications </vt:lpstr>
      <vt:lpstr>Why SToI</vt:lpstr>
      <vt:lpstr>PowerPoint Presentation</vt:lpstr>
      <vt:lpstr>Hardware</vt:lpstr>
      <vt:lpstr>Sensors</vt:lpstr>
      <vt:lpstr>Software</vt:lpstr>
      <vt:lpstr>SToI Android application</vt:lpstr>
      <vt:lpstr>SToI Android application</vt:lpstr>
      <vt:lpstr>SToI Android application</vt:lpstr>
      <vt:lpstr>Things </vt:lpstr>
      <vt:lpstr>Block Diagram</vt:lpstr>
      <vt:lpstr>Hub</vt:lpstr>
      <vt:lpstr>HOW THINGS WORK?</vt:lpstr>
      <vt:lpstr>Devices</vt:lpstr>
      <vt:lpstr>Gas Leak and Flame Detection  module - notifications</vt:lpstr>
      <vt:lpstr>Doorbell Notification and Door Ajar  monitoring switch </vt:lpstr>
      <vt:lpstr>Conclusion</vt:lpstr>
      <vt:lpstr>Risk</vt:lpstr>
      <vt:lpstr>Challenges and open Issues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Sandesh hs</dc:creator>
  <cp:lastModifiedBy>Sandesh hs</cp:lastModifiedBy>
  <cp:revision>3</cp:revision>
  <dcterms:created xsi:type="dcterms:W3CDTF">2018-03-11T22:10:59Z</dcterms:created>
  <dcterms:modified xsi:type="dcterms:W3CDTF">2018-03-11T22:31:42Z</dcterms:modified>
</cp:coreProperties>
</file>